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73" r:id="rId4"/>
    <p:sldMasterId id="2147483674" r:id="rId5"/>
    <p:sldMasterId id="2147483680" r:id="rId6"/>
    <p:sldMasterId id="2147483698" r:id="rId7"/>
    <p:sldMasterId id="2147483759" r:id="rId8"/>
  </p:sldMasterIdLst>
  <p:notesMasterIdLst>
    <p:notesMasterId r:id="rId31"/>
  </p:notesMasterIdLst>
  <p:sldIdLst>
    <p:sldId id="257" r:id="rId9"/>
    <p:sldId id="756" r:id="rId10"/>
    <p:sldId id="264" r:id="rId11"/>
    <p:sldId id="413" r:id="rId12"/>
    <p:sldId id="424" r:id="rId13"/>
    <p:sldId id="263" r:id="rId14"/>
    <p:sldId id="262" r:id="rId15"/>
    <p:sldId id="425" r:id="rId16"/>
    <p:sldId id="414" r:id="rId17"/>
    <p:sldId id="415" r:id="rId18"/>
    <p:sldId id="758" r:id="rId19"/>
    <p:sldId id="416" r:id="rId20"/>
    <p:sldId id="419" r:id="rId21"/>
    <p:sldId id="420" r:id="rId22"/>
    <p:sldId id="421" r:id="rId23"/>
    <p:sldId id="423" r:id="rId24"/>
    <p:sldId id="470" r:id="rId25"/>
    <p:sldId id="764" r:id="rId26"/>
    <p:sldId id="759" r:id="rId27"/>
    <p:sldId id="760" r:id="rId28"/>
    <p:sldId id="761" r:id="rId29"/>
    <p:sldId id="76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19" autoAdjust="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CF15F-08DF-456D-8865-72AE9812AF58}" type="datetimeFigureOut">
              <a:rPr lang="en-ID" smtClean="0"/>
              <a:t>11/05/2020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F07D4-3083-4493-A873-F434AB448A3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54068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business-woman-professional-suit-2697954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>
                <a:hlinkClick r:id="rId3"/>
              </a:rPr>
              <a:t>https://pixabay.com/photos/business-woman-professional-suit-2697954/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2D21D1-52E2-420B-B491-CFF6D7BB79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8677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C6142759-D2A3-49B9-B233-AD22E2BC402E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5474" y="2125980"/>
            <a:ext cx="10375391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30952" y="3840480"/>
            <a:ext cx="8544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D"/>
              <a:t>STANDART KOMPETENSI KERJA NASIONAL INDONESIA (SKKNI)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64E82-4DAC-4ADB-8C0C-1BA7218303F4}" type="datetime1">
              <a:rPr lang="en-US" smtClean="0"/>
              <a:t>5/11/2020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pPr marL="69041">
              <a:spcBef>
                <a:spcPts val="109"/>
              </a:spcBef>
            </a:pPr>
            <a:fld id="{81D60167-4931-47E6-BA6A-407CBD079E47}" type="slidenum">
              <a:rPr lang="en-ID" spc="-9" smtClean="0"/>
              <a:pPr marL="69041">
                <a:spcBef>
                  <a:spcPts val="109"/>
                </a:spcBef>
              </a:pPr>
              <a:t>‹#›</a:t>
            </a:fld>
            <a:endParaRPr lang="en-ID" spc="-9" dirty="0"/>
          </a:p>
        </p:txBody>
      </p:sp>
    </p:spTree>
    <p:extLst>
      <p:ext uri="{BB962C8B-B14F-4D97-AF65-F5344CB8AC3E}">
        <p14:creationId xmlns:p14="http://schemas.microsoft.com/office/powerpoint/2010/main" val="30242905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C9D8CAD-E420-432A-B543-88B5BE545C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" y="194372"/>
            <a:ext cx="12191999" cy="6399922"/>
          </a:xfrm>
          <a:custGeom>
            <a:avLst/>
            <a:gdLst>
              <a:gd name="connsiteX0" fmla="*/ 0 w 12191999"/>
              <a:gd name="connsiteY0" fmla="*/ 426340 h 6399922"/>
              <a:gd name="connsiteX1" fmla="*/ 447648 w 12191999"/>
              <a:gd name="connsiteY1" fmla="*/ 426340 h 6399922"/>
              <a:gd name="connsiteX2" fmla="*/ 447648 w 12191999"/>
              <a:gd name="connsiteY2" fmla="*/ 4506592 h 6399922"/>
              <a:gd name="connsiteX3" fmla="*/ 571486 w 12191999"/>
              <a:gd name="connsiteY3" fmla="*/ 4630430 h 6399922"/>
              <a:gd name="connsiteX4" fmla="*/ 695324 w 12191999"/>
              <a:gd name="connsiteY4" fmla="*/ 4506592 h 6399922"/>
              <a:gd name="connsiteX5" fmla="*/ 695324 w 12191999"/>
              <a:gd name="connsiteY5" fmla="*/ 426340 h 6399922"/>
              <a:gd name="connsiteX6" fmla="*/ 1192981 w 12191999"/>
              <a:gd name="connsiteY6" fmla="*/ 426340 h 6399922"/>
              <a:gd name="connsiteX7" fmla="*/ 1192981 w 12191999"/>
              <a:gd name="connsiteY7" fmla="*/ 2408560 h 6399922"/>
              <a:gd name="connsiteX8" fmla="*/ 1442050 w 12191999"/>
              <a:gd name="connsiteY8" fmla="*/ 2657629 h 6399922"/>
              <a:gd name="connsiteX9" fmla="*/ 1691119 w 12191999"/>
              <a:gd name="connsiteY9" fmla="*/ 2408560 h 6399922"/>
              <a:gd name="connsiteX10" fmla="*/ 1691119 w 12191999"/>
              <a:gd name="connsiteY10" fmla="*/ 426340 h 6399922"/>
              <a:gd name="connsiteX11" fmla="*/ 12191999 w 12191999"/>
              <a:gd name="connsiteY11" fmla="*/ 426340 h 6399922"/>
              <a:gd name="connsiteX12" fmla="*/ 12191999 w 12191999"/>
              <a:gd name="connsiteY12" fmla="*/ 6042915 h 6399922"/>
              <a:gd name="connsiteX13" fmla="*/ 2228280 w 12191999"/>
              <a:gd name="connsiteY13" fmla="*/ 6042915 h 6399922"/>
              <a:gd name="connsiteX14" fmla="*/ 2228280 w 12191999"/>
              <a:gd name="connsiteY14" fmla="*/ 3991362 h 6399922"/>
              <a:gd name="connsiteX15" fmla="*/ 1979210 w 12191999"/>
              <a:gd name="connsiteY15" fmla="*/ 3742293 h 6399922"/>
              <a:gd name="connsiteX16" fmla="*/ 1730142 w 12191999"/>
              <a:gd name="connsiteY16" fmla="*/ 3991362 h 6399922"/>
              <a:gd name="connsiteX17" fmla="*/ 1730142 w 12191999"/>
              <a:gd name="connsiteY17" fmla="*/ 6042915 h 6399922"/>
              <a:gd name="connsiteX18" fmla="*/ 2228279 w 12191999"/>
              <a:gd name="connsiteY18" fmla="*/ 6042915 h 6399922"/>
              <a:gd name="connsiteX19" fmla="*/ 2228279 w 12191999"/>
              <a:gd name="connsiteY19" fmla="*/ 6150853 h 6399922"/>
              <a:gd name="connsiteX20" fmla="*/ 1979210 w 12191999"/>
              <a:gd name="connsiteY20" fmla="*/ 6399922 h 6399922"/>
              <a:gd name="connsiteX21" fmla="*/ 1730141 w 12191999"/>
              <a:gd name="connsiteY21" fmla="*/ 6150853 h 6399922"/>
              <a:gd name="connsiteX22" fmla="*/ 1730141 w 12191999"/>
              <a:gd name="connsiteY22" fmla="*/ 6042915 h 6399922"/>
              <a:gd name="connsiteX23" fmla="*/ 1565888 w 12191999"/>
              <a:gd name="connsiteY23" fmla="*/ 6042915 h 6399922"/>
              <a:gd name="connsiteX24" fmla="*/ 1565888 w 12191999"/>
              <a:gd name="connsiteY24" fmla="*/ 2912971 h 6399922"/>
              <a:gd name="connsiteX25" fmla="*/ 1442050 w 12191999"/>
              <a:gd name="connsiteY25" fmla="*/ 2789133 h 6399922"/>
              <a:gd name="connsiteX26" fmla="*/ 1318212 w 12191999"/>
              <a:gd name="connsiteY26" fmla="*/ 2912971 h 6399922"/>
              <a:gd name="connsiteX27" fmla="*/ 1318212 w 12191999"/>
              <a:gd name="connsiteY27" fmla="*/ 6042915 h 6399922"/>
              <a:gd name="connsiteX28" fmla="*/ 1054945 w 12191999"/>
              <a:gd name="connsiteY28" fmla="*/ 6042915 h 6399922"/>
              <a:gd name="connsiteX29" fmla="*/ 1054945 w 12191999"/>
              <a:gd name="connsiteY29" fmla="*/ 1846424 h 6399922"/>
              <a:gd name="connsiteX30" fmla="*/ 931107 w 12191999"/>
              <a:gd name="connsiteY30" fmla="*/ 1722586 h 6399922"/>
              <a:gd name="connsiteX31" fmla="*/ 807269 w 12191999"/>
              <a:gd name="connsiteY31" fmla="*/ 1846424 h 6399922"/>
              <a:gd name="connsiteX32" fmla="*/ 807269 w 12191999"/>
              <a:gd name="connsiteY32" fmla="*/ 6042915 h 6399922"/>
              <a:gd name="connsiteX33" fmla="*/ 1054944 w 12191999"/>
              <a:gd name="connsiteY33" fmla="*/ 6042915 h 6399922"/>
              <a:gd name="connsiteX34" fmla="*/ 1054944 w 12191999"/>
              <a:gd name="connsiteY34" fmla="*/ 6116705 h 6399922"/>
              <a:gd name="connsiteX35" fmla="*/ 931106 w 12191999"/>
              <a:gd name="connsiteY35" fmla="*/ 6240543 h 6399922"/>
              <a:gd name="connsiteX36" fmla="*/ 807268 w 12191999"/>
              <a:gd name="connsiteY36" fmla="*/ 6116705 h 6399922"/>
              <a:gd name="connsiteX37" fmla="*/ 807268 w 12191999"/>
              <a:gd name="connsiteY37" fmla="*/ 6042915 h 6399922"/>
              <a:gd name="connsiteX38" fmla="*/ 0 w 12191999"/>
              <a:gd name="connsiteY38" fmla="*/ 6042915 h 6399922"/>
              <a:gd name="connsiteX39" fmla="*/ 1442050 w 12191999"/>
              <a:gd name="connsiteY39" fmla="*/ 0 h 6399922"/>
              <a:gd name="connsiteX40" fmla="*/ 1691119 w 12191999"/>
              <a:gd name="connsiteY40" fmla="*/ 249069 h 6399922"/>
              <a:gd name="connsiteX41" fmla="*/ 1691119 w 12191999"/>
              <a:gd name="connsiteY41" fmla="*/ 426340 h 6399922"/>
              <a:gd name="connsiteX42" fmla="*/ 1192981 w 12191999"/>
              <a:gd name="connsiteY42" fmla="*/ 426340 h 6399922"/>
              <a:gd name="connsiteX43" fmla="*/ 1192981 w 12191999"/>
              <a:gd name="connsiteY43" fmla="*/ 249069 h 6399922"/>
              <a:gd name="connsiteX44" fmla="*/ 1442050 w 12191999"/>
              <a:gd name="connsiteY44" fmla="*/ 0 h 639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2191999" h="6399922">
                <a:moveTo>
                  <a:pt x="0" y="426340"/>
                </a:moveTo>
                <a:lnTo>
                  <a:pt x="447648" y="426340"/>
                </a:lnTo>
                <a:lnTo>
                  <a:pt x="447648" y="4506592"/>
                </a:lnTo>
                <a:cubicBezTo>
                  <a:pt x="447648" y="4574986"/>
                  <a:pt x="503093" y="4630430"/>
                  <a:pt x="571486" y="4630430"/>
                </a:cubicBezTo>
                <a:cubicBezTo>
                  <a:pt x="639881" y="4630430"/>
                  <a:pt x="695324" y="4574986"/>
                  <a:pt x="695324" y="4506592"/>
                </a:cubicBezTo>
                <a:lnTo>
                  <a:pt x="695324" y="426340"/>
                </a:lnTo>
                <a:lnTo>
                  <a:pt x="1192981" y="426340"/>
                </a:lnTo>
                <a:lnTo>
                  <a:pt x="1192981" y="2408560"/>
                </a:lnTo>
                <a:cubicBezTo>
                  <a:pt x="1192981" y="2546117"/>
                  <a:pt x="1304493" y="2657629"/>
                  <a:pt x="1442050" y="2657629"/>
                </a:cubicBezTo>
                <a:cubicBezTo>
                  <a:pt x="1579607" y="2657629"/>
                  <a:pt x="1691119" y="2546117"/>
                  <a:pt x="1691119" y="2408560"/>
                </a:cubicBezTo>
                <a:lnTo>
                  <a:pt x="1691119" y="426340"/>
                </a:lnTo>
                <a:lnTo>
                  <a:pt x="12191999" y="426340"/>
                </a:lnTo>
                <a:lnTo>
                  <a:pt x="12191999" y="6042915"/>
                </a:lnTo>
                <a:lnTo>
                  <a:pt x="2228280" y="6042915"/>
                </a:lnTo>
                <a:lnTo>
                  <a:pt x="2228280" y="3991362"/>
                </a:lnTo>
                <a:cubicBezTo>
                  <a:pt x="2228280" y="3853805"/>
                  <a:pt x="2116768" y="3742293"/>
                  <a:pt x="1979210" y="3742293"/>
                </a:cubicBezTo>
                <a:cubicBezTo>
                  <a:pt x="1841653" y="3742293"/>
                  <a:pt x="1730142" y="3853805"/>
                  <a:pt x="1730142" y="3991362"/>
                </a:cubicBezTo>
                <a:lnTo>
                  <a:pt x="1730142" y="6042915"/>
                </a:lnTo>
                <a:lnTo>
                  <a:pt x="2228279" y="6042915"/>
                </a:lnTo>
                <a:lnTo>
                  <a:pt x="2228279" y="6150853"/>
                </a:lnTo>
                <a:cubicBezTo>
                  <a:pt x="2228279" y="6288410"/>
                  <a:pt x="2116767" y="6399922"/>
                  <a:pt x="1979210" y="6399922"/>
                </a:cubicBezTo>
                <a:cubicBezTo>
                  <a:pt x="1841653" y="6399922"/>
                  <a:pt x="1730141" y="6288410"/>
                  <a:pt x="1730141" y="6150853"/>
                </a:cubicBezTo>
                <a:lnTo>
                  <a:pt x="1730141" y="6042915"/>
                </a:lnTo>
                <a:lnTo>
                  <a:pt x="1565888" y="6042915"/>
                </a:lnTo>
                <a:lnTo>
                  <a:pt x="1565888" y="2912971"/>
                </a:lnTo>
                <a:cubicBezTo>
                  <a:pt x="1565888" y="2844577"/>
                  <a:pt x="1510444" y="2789133"/>
                  <a:pt x="1442050" y="2789133"/>
                </a:cubicBezTo>
                <a:cubicBezTo>
                  <a:pt x="1373656" y="2789133"/>
                  <a:pt x="1318212" y="2844577"/>
                  <a:pt x="1318212" y="2912971"/>
                </a:cubicBezTo>
                <a:lnTo>
                  <a:pt x="1318212" y="6042915"/>
                </a:lnTo>
                <a:lnTo>
                  <a:pt x="1054945" y="6042915"/>
                </a:lnTo>
                <a:lnTo>
                  <a:pt x="1054945" y="1846424"/>
                </a:lnTo>
                <a:cubicBezTo>
                  <a:pt x="1054945" y="1778030"/>
                  <a:pt x="999500" y="1722586"/>
                  <a:pt x="931107" y="1722586"/>
                </a:cubicBezTo>
                <a:cubicBezTo>
                  <a:pt x="862713" y="1722586"/>
                  <a:pt x="807269" y="1778030"/>
                  <a:pt x="807269" y="1846424"/>
                </a:cubicBezTo>
                <a:lnTo>
                  <a:pt x="807269" y="6042915"/>
                </a:lnTo>
                <a:lnTo>
                  <a:pt x="1054944" y="6042915"/>
                </a:lnTo>
                <a:lnTo>
                  <a:pt x="1054944" y="6116705"/>
                </a:lnTo>
                <a:cubicBezTo>
                  <a:pt x="1054944" y="6185099"/>
                  <a:pt x="999500" y="6240543"/>
                  <a:pt x="931106" y="6240543"/>
                </a:cubicBezTo>
                <a:cubicBezTo>
                  <a:pt x="862712" y="6240543"/>
                  <a:pt x="807268" y="6185099"/>
                  <a:pt x="807268" y="6116705"/>
                </a:cubicBezTo>
                <a:lnTo>
                  <a:pt x="807268" y="6042915"/>
                </a:lnTo>
                <a:lnTo>
                  <a:pt x="0" y="6042915"/>
                </a:lnTo>
                <a:close/>
                <a:moveTo>
                  <a:pt x="1442050" y="0"/>
                </a:moveTo>
                <a:cubicBezTo>
                  <a:pt x="1579607" y="0"/>
                  <a:pt x="1691119" y="111512"/>
                  <a:pt x="1691119" y="249069"/>
                </a:cubicBezTo>
                <a:lnTo>
                  <a:pt x="1691119" y="426340"/>
                </a:lnTo>
                <a:lnTo>
                  <a:pt x="1192981" y="426340"/>
                </a:lnTo>
                <a:lnTo>
                  <a:pt x="1192981" y="249069"/>
                </a:lnTo>
                <a:cubicBezTo>
                  <a:pt x="1192981" y="111512"/>
                  <a:pt x="1304493" y="0"/>
                  <a:pt x="14420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49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E72F706-7DF4-43E6-9F73-E2D4431AD2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614151"/>
            <a:ext cx="12191999" cy="5177053"/>
          </a:xfrm>
          <a:custGeom>
            <a:avLst/>
            <a:gdLst>
              <a:gd name="connsiteX0" fmla="*/ 1847854 w 12191998"/>
              <a:gd name="connsiteY0" fmla="*/ 0 h 5177053"/>
              <a:gd name="connsiteX1" fmla="*/ 940246 w 12191998"/>
              <a:gd name="connsiteY1" fmla="*/ 792567 h 5177053"/>
              <a:gd name="connsiteX2" fmla="*/ 928518 w 12191998"/>
              <a:gd name="connsiteY2" fmla="*/ 965878 h 5177053"/>
              <a:gd name="connsiteX3" fmla="*/ 1101830 w 12191998"/>
              <a:gd name="connsiteY3" fmla="*/ 977606 h 5177053"/>
              <a:gd name="connsiteX4" fmla="*/ 2221336 w 12191998"/>
              <a:gd name="connsiteY4" fmla="*/ 1 h 5177053"/>
              <a:gd name="connsiteX5" fmla="*/ 2327669 w 12191998"/>
              <a:gd name="connsiteY5" fmla="*/ 1 h 5177053"/>
              <a:gd name="connsiteX6" fmla="*/ 1936939 w 12191998"/>
              <a:gd name="connsiteY6" fmla="*/ 341204 h 5177053"/>
              <a:gd name="connsiteX7" fmla="*/ 1922025 w 12191998"/>
              <a:gd name="connsiteY7" fmla="*/ 561618 h 5177053"/>
              <a:gd name="connsiteX8" fmla="*/ 2142439 w 12191998"/>
              <a:gd name="connsiteY8" fmla="*/ 576532 h 5177053"/>
              <a:gd name="connsiteX9" fmla="*/ 2802655 w 12191998"/>
              <a:gd name="connsiteY9" fmla="*/ 1 h 5177053"/>
              <a:gd name="connsiteX10" fmla="*/ 2956320 w 12191998"/>
              <a:gd name="connsiteY10" fmla="*/ 1 h 5177053"/>
              <a:gd name="connsiteX11" fmla="*/ 2565590 w 12191998"/>
              <a:gd name="connsiteY11" fmla="*/ 341204 h 5177053"/>
              <a:gd name="connsiteX12" fmla="*/ 2550676 w 12191998"/>
              <a:gd name="connsiteY12" fmla="*/ 561617 h 5177053"/>
              <a:gd name="connsiteX13" fmla="*/ 2771088 w 12191998"/>
              <a:gd name="connsiteY13" fmla="*/ 576532 h 5177053"/>
              <a:gd name="connsiteX14" fmla="*/ 3431304 w 12191998"/>
              <a:gd name="connsiteY14" fmla="*/ 1 h 5177053"/>
              <a:gd name="connsiteX15" fmla="*/ 3584969 w 12191998"/>
              <a:gd name="connsiteY15" fmla="*/ 1 h 5177053"/>
              <a:gd name="connsiteX16" fmla="*/ 3194239 w 12191998"/>
              <a:gd name="connsiteY16" fmla="*/ 341204 h 5177053"/>
              <a:gd name="connsiteX17" fmla="*/ 3179326 w 12191998"/>
              <a:gd name="connsiteY17" fmla="*/ 561617 h 5177053"/>
              <a:gd name="connsiteX18" fmla="*/ 3399738 w 12191998"/>
              <a:gd name="connsiteY18" fmla="*/ 576532 h 5177053"/>
              <a:gd name="connsiteX19" fmla="*/ 4059954 w 12191998"/>
              <a:gd name="connsiteY19" fmla="*/ 1 h 5177053"/>
              <a:gd name="connsiteX20" fmla="*/ 12191998 w 12191998"/>
              <a:gd name="connsiteY20" fmla="*/ 1 h 5177053"/>
              <a:gd name="connsiteX21" fmla="*/ 12191998 w 12191998"/>
              <a:gd name="connsiteY21" fmla="*/ 5177052 h 5177053"/>
              <a:gd name="connsiteX22" fmla="*/ 11179648 w 12191998"/>
              <a:gd name="connsiteY22" fmla="*/ 5177052 h 5177053"/>
              <a:gd name="connsiteX23" fmla="*/ 11793152 w 12191998"/>
              <a:gd name="connsiteY23" fmla="*/ 4641311 h 5177053"/>
              <a:gd name="connsiteX24" fmla="*/ 11808067 w 12191998"/>
              <a:gd name="connsiteY24" fmla="*/ 4420898 h 5177053"/>
              <a:gd name="connsiteX25" fmla="*/ 11587654 w 12191998"/>
              <a:gd name="connsiteY25" fmla="*/ 4405983 h 5177053"/>
              <a:gd name="connsiteX26" fmla="*/ 10704662 w 12191998"/>
              <a:gd name="connsiteY26" fmla="*/ 5177052 h 5177053"/>
              <a:gd name="connsiteX27" fmla="*/ 10550997 w 12191998"/>
              <a:gd name="connsiteY27" fmla="*/ 5177052 h 5177053"/>
              <a:gd name="connsiteX28" fmla="*/ 11164502 w 12191998"/>
              <a:gd name="connsiteY28" fmla="*/ 4641311 h 5177053"/>
              <a:gd name="connsiteX29" fmla="*/ 11179417 w 12191998"/>
              <a:gd name="connsiteY29" fmla="*/ 4420899 h 5177053"/>
              <a:gd name="connsiteX30" fmla="*/ 10959003 w 12191998"/>
              <a:gd name="connsiteY30" fmla="*/ 4405983 h 5177053"/>
              <a:gd name="connsiteX31" fmla="*/ 10076012 w 12191998"/>
              <a:gd name="connsiteY31" fmla="*/ 5177052 h 5177053"/>
              <a:gd name="connsiteX32" fmla="*/ 9922347 w 12191998"/>
              <a:gd name="connsiteY32" fmla="*/ 5177052 h 5177053"/>
              <a:gd name="connsiteX33" fmla="*/ 10535852 w 12191998"/>
              <a:gd name="connsiteY33" fmla="*/ 4641311 h 5177053"/>
              <a:gd name="connsiteX34" fmla="*/ 10550767 w 12191998"/>
              <a:gd name="connsiteY34" fmla="*/ 4420898 h 5177053"/>
              <a:gd name="connsiteX35" fmla="*/ 10330353 w 12191998"/>
              <a:gd name="connsiteY35" fmla="*/ 4405983 h 5177053"/>
              <a:gd name="connsiteX36" fmla="*/ 9447362 w 12191998"/>
              <a:gd name="connsiteY36" fmla="*/ 5177052 h 5177053"/>
              <a:gd name="connsiteX37" fmla="*/ 9341028 w 12191998"/>
              <a:gd name="connsiteY37" fmla="*/ 5177052 h 5177053"/>
              <a:gd name="connsiteX38" fmla="*/ 9545532 w 12191998"/>
              <a:gd name="connsiteY38" fmla="*/ 4998470 h 5177053"/>
              <a:gd name="connsiteX39" fmla="*/ 9557260 w 12191998"/>
              <a:gd name="connsiteY39" fmla="*/ 4825159 h 5177053"/>
              <a:gd name="connsiteX40" fmla="*/ 9383948 w 12191998"/>
              <a:gd name="connsiteY40" fmla="*/ 4813432 h 5177053"/>
              <a:gd name="connsiteX41" fmla="*/ 8967547 w 12191998"/>
              <a:gd name="connsiteY41" fmla="*/ 5177052 h 5177053"/>
              <a:gd name="connsiteX42" fmla="*/ 0 w 12191998"/>
              <a:gd name="connsiteY42" fmla="*/ 5177053 h 5177053"/>
              <a:gd name="connsiteX43" fmla="*/ 0 w 12191998"/>
              <a:gd name="connsiteY43" fmla="*/ 2 h 517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1998" h="5177053">
                <a:moveTo>
                  <a:pt x="1847854" y="0"/>
                </a:moveTo>
                <a:lnTo>
                  <a:pt x="940246" y="792567"/>
                </a:lnTo>
                <a:cubicBezTo>
                  <a:pt x="889148" y="837187"/>
                  <a:pt x="883897" y="914783"/>
                  <a:pt x="928518" y="965878"/>
                </a:cubicBezTo>
                <a:cubicBezTo>
                  <a:pt x="973139" y="1016975"/>
                  <a:pt x="1050732" y="1022226"/>
                  <a:pt x="1101830" y="977606"/>
                </a:cubicBezTo>
                <a:lnTo>
                  <a:pt x="2221336" y="1"/>
                </a:lnTo>
                <a:lnTo>
                  <a:pt x="2327669" y="1"/>
                </a:lnTo>
                <a:lnTo>
                  <a:pt x="1936939" y="341204"/>
                </a:lnTo>
                <a:cubicBezTo>
                  <a:pt x="1871956" y="397952"/>
                  <a:pt x="1865277" y="496633"/>
                  <a:pt x="1922025" y="561618"/>
                </a:cubicBezTo>
                <a:cubicBezTo>
                  <a:pt x="1978773" y="626602"/>
                  <a:pt x="2077453" y="633279"/>
                  <a:pt x="2142439" y="576532"/>
                </a:cubicBezTo>
                <a:lnTo>
                  <a:pt x="2802655" y="1"/>
                </a:lnTo>
                <a:lnTo>
                  <a:pt x="2956320" y="1"/>
                </a:lnTo>
                <a:lnTo>
                  <a:pt x="2565590" y="341204"/>
                </a:lnTo>
                <a:cubicBezTo>
                  <a:pt x="2500605" y="397952"/>
                  <a:pt x="2493927" y="496633"/>
                  <a:pt x="2550676" y="561617"/>
                </a:cubicBezTo>
                <a:cubicBezTo>
                  <a:pt x="2607422" y="626602"/>
                  <a:pt x="2706104" y="633279"/>
                  <a:pt x="2771088" y="576532"/>
                </a:cubicBezTo>
                <a:lnTo>
                  <a:pt x="3431304" y="1"/>
                </a:lnTo>
                <a:lnTo>
                  <a:pt x="3584969" y="1"/>
                </a:lnTo>
                <a:lnTo>
                  <a:pt x="3194239" y="341204"/>
                </a:lnTo>
                <a:cubicBezTo>
                  <a:pt x="3129256" y="397952"/>
                  <a:pt x="3122578" y="496633"/>
                  <a:pt x="3179326" y="561617"/>
                </a:cubicBezTo>
                <a:cubicBezTo>
                  <a:pt x="3236072" y="626602"/>
                  <a:pt x="3334754" y="633279"/>
                  <a:pt x="3399738" y="576532"/>
                </a:cubicBezTo>
                <a:lnTo>
                  <a:pt x="4059954" y="1"/>
                </a:lnTo>
                <a:lnTo>
                  <a:pt x="12191998" y="1"/>
                </a:lnTo>
                <a:lnTo>
                  <a:pt x="12191998" y="5177052"/>
                </a:lnTo>
                <a:lnTo>
                  <a:pt x="11179648" y="5177052"/>
                </a:lnTo>
                <a:lnTo>
                  <a:pt x="11793152" y="4641311"/>
                </a:lnTo>
                <a:cubicBezTo>
                  <a:pt x="11858136" y="4584564"/>
                  <a:pt x="11864814" y="4485882"/>
                  <a:pt x="11808067" y="4420898"/>
                </a:cubicBezTo>
                <a:cubicBezTo>
                  <a:pt x="11751319" y="4355914"/>
                  <a:pt x="11652638" y="4349236"/>
                  <a:pt x="11587654" y="4405983"/>
                </a:cubicBezTo>
                <a:lnTo>
                  <a:pt x="10704662" y="5177052"/>
                </a:lnTo>
                <a:lnTo>
                  <a:pt x="10550997" y="5177052"/>
                </a:lnTo>
                <a:lnTo>
                  <a:pt x="11164502" y="4641311"/>
                </a:lnTo>
                <a:cubicBezTo>
                  <a:pt x="11229486" y="4584564"/>
                  <a:pt x="11236164" y="4485882"/>
                  <a:pt x="11179417" y="4420899"/>
                </a:cubicBezTo>
                <a:cubicBezTo>
                  <a:pt x="11122669" y="4355914"/>
                  <a:pt x="11023988" y="4349236"/>
                  <a:pt x="10959003" y="4405983"/>
                </a:cubicBezTo>
                <a:lnTo>
                  <a:pt x="10076012" y="5177052"/>
                </a:lnTo>
                <a:lnTo>
                  <a:pt x="9922347" y="5177052"/>
                </a:lnTo>
                <a:lnTo>
                  <a:pt x="10535852" y="4641311"/>
                </a:lnTo>
                <a:cubicBezTo>
                  <a:pt x="10600836" y="4584564"/>
                  <a:pt x="10607514" y="4485882"/>
                  <a:pt x="10550767" y="4420898"/>
                </a:cubicBezTo>
                <a:cubicBezTo>
                  <a:pt x="10494019" y="4355914"/>
                  <a:pt x="10395338" y="4349236"/>
                  <a:pt x="10330353" y="4405983"/>
                </a:cubicBezTo>
                <a:lnTo>
                  <a:pt x="9447362" y="5177052"/>
                </a:lnTo>
                <a:lnTo>
                  <a:pt x="9341028" y="5177052"/>
                </a:lnTo>
                <a:lnTo>
                  <a:pt x="9545532" y="4998470"/>
                </a:lnTo>
                <a:cubicBezTo>
                  <a:pt x="9596629" y="4953850"/>
                  <a:pt x="9601880" y="4876256"/>
                  <a:pt x="9557260" y="4825159"/>
                </a:cubicBezTo>
                <a:cubicBezTo>
                  <a:pt x="9512639" y="4774063"/>
                  <a:pt x="9435045" y="4768811"/>
                  <a:pt x="9383948" y="4813432"/>
                </a:cubicBezTo>
                <a:lnTo>
                  <a:pt x="8967547" y="5177052"/>
                </a:lnTo>
                <a:lnTo>
                  <a:pt x="0" y="5177053"/>
                </a:lnTo>
                <a:lnTo>
                  <a:pt x="0" y="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3804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1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69D73-DC00-40B1-95AC-DC997D30228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840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E801C5D-7AC7-4228-8028-DB0B0F7CE9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195" y="98699"/>
            <a:ext cx="1451211" cy="2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9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1189893" y="2019803"/>
            <a:ext cx="9829800" cy="1512887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solidFill>
                  <a:srgbClr val="892034"/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22"/>
          <p:cNvSpPr>
            <a:spLocks noGrp="1"/>
          </p:cNvSpPr>
          <p:nvPr>
            <p:ph type="body" sz="quarter" idx="13"/>
          </p:nvPr>
        </p:nvSpPr>
        <p:spPr>
          <a:xfrm>
            <a:off x="1190001" y="4615027"/>
            <a:ext cx="5824324" cy="563525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600">
                <a:latin typeface="Arial" pitchFamily="34" charset="0"/>
                <a:cs typeface="Arial" pitchFamily="34" charset="0"/>
              </a:defRPr>
            </a:lvl1pPr>
            <a:lvl2pPr>
              <a:buNone/>
              <a:defRPr sz="1600">
                <a:latin typeface="Arial" pitchFamily="34" charset="0"/>
                <a:cs typeface="Arial" pitchFamily="34" charset="0"/>
              </a:defRPr>
            </a:lvl2pPr>
            <a:lvl3pPr>
              <a:buNone/>
              <a:defRPr sz="1600">
                <a:latin typeface="Arial" pitchFamily="34" charset="0"/>
                <a:cs typeface="Arial" pitchFamily="34" charset="0"/>
              </a:defRPr>
            </a:lvl3pPr>
            <a:lvl4pPr>
              <a:buNone/>
              <a:defRPr sz="1600">
                <a:latin typeface="Arial" pitchFamily="34" charset="0"/>
                <a:cs typeface="Arial" pitchFamily="34" charset="0"/>
              </a:defRPr>
            </a:lvl4pPr>
            <a:lvl5pPr>
              <a:buNone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5"/>
          </p:nvPr>
        </p:nvSpPr>
        <p:spPr>
          <a:xfrm>
            <a:off x="1189905" y="3764261"/>
            <a:ext cx="5838092" cy="584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6"/>
          </p:nvPr>
        </p:nvSpPr>
        <p:spPr>
          <a:xfrm>
            <a:off x="436663" y="6286500"/>
            <a:ext cx="1506461" cy="324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sz="16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 sz="1600">
                <a:latin typeface="Arial" pitchFamily="34" charset="0"/>
                <a:cs typeface="Arial" pitchFamily="34" charset="0"/>
              </a:defRPr>
            </a:lvl2pPr>
            <a:lvl3pPr>
              <a:buNone/>
              <a:defRPr sz="1600">
                <a:latin typeface="Arial" pitchFamily="34" charset="0"/>
                <a:cs typeface="Arial" pitchFamily="34" charset="0"/>
              </a:defRPr>
            </a:lvl3pPr>
            <a:lvl4pPr>
              <a:buNone/>
              <a:defRPr sz="1600">
                <a:latin typeface="Arial" pitchFamily="34" charset="0"/>
                <a:cs typeface="Arial" pitchFamily="34" charset="0"/>
              </a:defRPr>
            </a:lvl4pPr>
            <a:lvl5pPr>
              <a:buNone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17"/>
          <p:cNvSpPr>
            <a:spLocks noGrp="1"/>
          </p:cNvSpPr>
          <p:nvPr>
            <p:ph sz="quarter" idx="17"/>
          </p:nvPr>
        </p:nvSpPr>
        <p:spPr>
          <a:xfrm>
            <a:off x="5328870" y="6286500"/>
            <a:ext cx="1506461" cy="324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sz="16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 sz="1600">
                <a:latin typeface="Arial" pitchFamily="34" charset="0"/>
                <a:cs typeface="Arial" pitchFamily="34" charset="0"/>
              </a:defRPr>
            </a:lvl2pPr>
            <a:lvl3pPr>
              <a:buNone/>
              <a:defRPr sz="1600">
                <a:latin typeface="Arial" pitchFamily="34" charset="0"/>
                <a:cs typeface="Arial" pitchFamily="34" charset="0"/>
              </a:defRPr>
            </a:lvl3pPr>
            <a:lvl4pPr>
              <a:buNone/>
              <a:defRPr sz="1600">
                <a:latin typeface="Arial" pitchFamily="34" charset="0"/>
                <a:cs typeface="Arial" pitchFamily="34" charset="0"/>
              </a:defRPr>
            </a:lvl4pPr>
            <a:lvl5pPr>
              <a:buNone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8"/>
          </p:nvPr>
        </p:nvSpPr>
        <p:spPr>
          <a:xfrm>
            <a:off x="3376251" y="520837"/>
            <a:ext cx="7643447" cy="346075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buNone/>
              <a:defRPr sz="1600" b="1" baseline="0">
                <a:solidFill>
                  <a:srgbClr val="C0C0C0"/>
                </a:solidFill>
                <a:latin typeface="Arial" pitchFamily="34" charset="0"/>
                <a:cs typeface="Arial" pitchFamily="34" charset="0"/>
              </a:defRPr>
            </a:lvl1pPr>
            <a:lvl2pPr algn="r">
              <a:defRPr sz="1600">
                <a:latin typeface="Arial" pitchFamily="34" charset="0"/>
                <a:cs typeface="Arial" pitchFamily="34" charset="0"/>
              </a:defRPr>
            </a:lvl2pPr>
            <a:lvl3pPr algn="r">
              <a:defRPr sz="1600">
                <a:latin typeface="Arial" pitchFamily="34" charset="0"/>
                <a:cs typeface="Arial" pitchFamily="34" charset="0"/>
              </a:defRPr>
            </a:lvl3pPr>
            <a:lvl4pPr algn="r">
              <a:defRPr sz="1600">
                <a:latin typeface="Arial" pitchFamily="34" charset="0"/>
                <a:cs typeface="Arial" pitchFamily="34" charset="0"/>
              </a:defRPr>
            </a:lvl4pPr>
            <a:lvl5pPr algn="r"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0" y="3"/>
            <a:ext cx="12192000" cy="242047"/>
            <a:chOff x="0" y="0"/>
            <a:chExt cx="9144000" cy="340403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143689"/>
              <a:ext cx="9144000" cy="196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pic>
          <p:nvPicPr>
            <p:cNvPr id="13" name="Picture 3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300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Group 14"/>
          <p:cNvGrpSpPr/>
          <p:nvPr userDrawn="1"/>
        </p:nvGrpSpPr>
        <p:grpSpPr>
          <a:xfrm rot="10800000">
            <a:off x="-8928" y="6677507"/>
            <a:ext cx="12200928" cy="201456"/>
            <a:chOff x="0" y="0"/>
            <a:chExt cx="9144000" cy="340403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143689"/>
              <a:ext cx="9144000" cy="196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0"/>
              <a:ext cx="9144000" cy="300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4656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C711F-C6DB-4E02-9C8E-E8D85584C8C7}" type="datetime1">
              <a:rPr lang="id-ID" smtClean="0"/>
              <a:t>11/05/2020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MONEY CHANGER</a:t>
            </a:r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69D73-DC00-40B1-95AC-DC997D30228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111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98190" y="502752"/>
            <a:ext cx="7642230" cy="334707"/>
          </a:xfrm>
        </p:spPr>
        <p:txBody>
          <a:bodyPr lIns="0" tIns="0" rIns="0" bIns="0"/>
          <a:lstStyle>
            <a:lvl1pPr>
              <a:defRPr sz="2175" b="1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D"/>
              <a:t>STANDART KOMPETENSI KERJA NASIONAL INDONESIA (SKKNI)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D7AED-5252-459F-88F0-E7C1F0604446}" type="datetime1">
              <a:rPr lang="en-US" smtClean="0"/>
              <a:t>5/11/2020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pPr marL="69041">
              <a:spcBef>
                <a:spcPts val="109"/>
              </a:spcBef>
            </a:pPr>
            <a:fld id="{81D60167-4931-47E6-BA6A-407CBD079E47}" type="slidenum">
              <a:rPr lang="en-ID" spc="-9" smtClean="0"/>
              <a:pPr marL="69041">
                <a:spcBef>
                  <a:spcPts val="109"/>
                </a:spcBef>
              </a:pPr>
              <a:t>‹#›</a:t>
            </a:fld>
            <a:endParaRPr lang="en-ID" spc="-9" dirty="0"/>
          </a:p>
        </p:txBody>
      </p:sp>
    </p:spTree>
    <p:extLst>
      <p:ext uri="{BB962C8B-B14F-4D97-AF65-F5344CB8AC3E}">
        <p14:creationId xmlns:p14="http://schemas.microsoft.com/office/powerpoint/2010/main" val="4084097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" y="0"/>
            <a:ext cx="10951285" cy="6194061"/>
          </a:xfrm>
          <a:custGeom>
            <a:avLst/>
            <a:gdLst/>
            <a:ahLst/>
            <a:cxnLst/>
            <a:rect l="l" t="t" r="r" b="b"/>
            <a:pathLst>
              <a:path w="4848225" h="3418204">
                <a:moveTo>
                  <a:pt x="4847640" y="0"/>
                </a:moveTo>
                <a:lnTo>
                  <a:pt x="0" y="0"/>
                </a:lnTo>
                <a:lnTo>
                  <a:pt x="0" y="3417835"/>
                </a:lnTo>
                <a:lnTo>
                  <a:pt x="4847640" y="3417835"/>
                </a:lnTo>
                <a:lnTo>
                  <a:pt x="4847640" y="0"/>
                </a:lnTo>
                <a:close/>
              </a:path>
            </a:pathLst>
          </a:custGeom>
          <a:solidFill>
            <a:srgbClr val="000000">
              <a:alpha val="29998"/>
            </a:srgbClr>
          </a:solidFill>
        </p:spPr>
        <p:txBody>
          <a:bodyPr wrap="square" lIns="0" tIns="0" rIns="0" bIns="0" rtlCol="0"/>
          <a:lstStyle/>
          <a:p>
            <a:endParaRPr sz="3262"/>
          </a:p>
        </p:txBody>
      </p:sp>
      <p:sp>
        <p:nvSpPr>
          <p:cNvPr id="17" name="bg object 17"/>
          <p:cNvSpPr/>
          <p:nvPr/>
        </p:nvSpPr>
        <p:spPr>
          <a:xfrm>
            <a:off x="1" y="0"/>
            <a:ext cx="10879567" cy="5928258"/>
          </a:xfrm>
          <a:custGeom>
            <a:avLst/>
            <a:gdLst/>
            <a:ahLst/>
            <a:cxnLst/>
            <a:rect l="l" t="t" r="r" b="b"/>
            <a:pathLst>
              <a:path w="4816475" h="3271520">
                <a:moveTo>
                  <a:pt x="4816166" y="0"/>
                </a:moveTo>
                <a:lnTo>
                  <a:pt x="0" y="0"/>
                </a:lnTo>
                <a:lnTo>
                  <a:pt x="0" y="2419194"/>
                </a:lnTo>
                <a:lnTo>
                  <a:pt x="67576" y="2434894"/>
                </a:lnTo>
                <a:lnTo>
                  <a:pt x="4018432" y="3252698"/>
                </a:lnTo>
                <a:lnTo>
                  <a:pt x="4120414" y="3271172"/>
                </a:lnTo>
                <a:lnTo>
                  <a:pt x="4175874" y="3264187"/>
                </a:lnTo>
                <a:lnTo>
                  <a:pt x="4204130" y="3219914"/>
                </a:lnTo>
                <a:lnTo>
                  <a:pt x="4224502" y="3126524"/>
                </a:lnTo>
                <a:lnTo>
                  <a:pt x="4816166" y="0"/>
                </a:lnTo>
                <a:close/>
              </a:path>
            </a:pathLst>
          </a:custGeom>
          <a:solidFill>
            <a:srgbClr val="EAF3D5"/>
          </a:solidFill>
        </p:spPr>
        <p:txBody>
          <a:bodyPr wrap="square" lIns="0" tIns="0" rIns="0" bIns="0" rtlCol="0"/>
          <a:lstStyle/>
          <a:p>
            <a:endParaRPr sz="3262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98190" y="502752"/>
            <a:ext cx="7642230" cy="334707"/>
          </a:xfrm>
        </p:spPr>
        <p:txBody>
          <a:bodyPr lIns="0" tIns="0" rIns="0" bIns="0"/>
          <a:lstStyle>
            <a:lvl1pPr>
              <a:defRPr sz="2175" b="1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10316" y="1577340"/>
            <a:ext cx="530975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6265" y="1577340"/>
            <a:ext cx="530975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D"/>
              <a:t>STANDART KOMPETENSI KERJA NASIONAL INDONESIA (SKKNI)</a:t>
            </a: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0A251-13E5-481D-AECC-4875D30D0834}" type="datetime1">
              <a:rPr lang="en-US" smtClean="0"/>
              <a:t>5/11/2020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pPr marL="69041">
              <a:spcBef>
                <a:spcPts val="109"/>
              </a:spcBef>
            </a:pPr>
            <a:fld id="{81D60167-4931-47E6-BA6A-407CBD079E47}" type="slidenum">
              <a:rPr lang="en-ID" spc="-9" smtClean="0"/>
              <a:pPr marL="69041">
                <a:spcBef>
                  <a:spcPts val="109"/>
                </a:spcBef>
              </a:pPr>
              <a:t>‹#›</a:t>
            </a:fld>
            <a:endParaRPr lang="en-ID" spc="-9" dirty="0"/>
          </a:p>
        </p:txBody>
      </p:sp>
    </p:spTree>
    <p:extLst>
      <p:ext uri="{BB962C8B-B14F-4D97-AF65-F5344CB8AC3E}">
        <p14:creationId xmlns:p14="http://schemas.microsoft.com/office/powerpoint/2010/main" val="694224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98190" y="502752"/>
            <a:ext cx="7642230" cy="334707"/>
          </a:xfrm>
        </p:spPr>
        <p:txBody>
          <a:bodyPr lIns="0" tIns="0" rIns="0" bIns="0"/>
          <a:lstStyle>
            <a:lvl1pPr>
              <a:defRPr sz="2175" b="1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D"/>
              <a:t>STANDART KOMPETENSI KERJA NASIONAL INDONESIA (SKKNI)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EF002-682B-4150-A57A-F4A6752785E0}" type="datetime1">
              <a:rPr lang="en-US" smtClean="0"/>
              <a:t>5/11/2020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pPr marL="69041">
              <a:spcBef>
                <a:spcPts val="109"/>
              </a:spcBef>
            </a:pPr>
            <a:fld id="{81D60167-4931-47E6-BA6A-407CBD079E47}" type="slidenum">
              <a:rPr lang="en-ID" spc="-9" smtClean="0"/>
              <a:pPr marL="69041">
                <a:spcBef>
                  <a:spcPts val="109"/>
                </a:spcBef>
              </a:pPr>
              <a:t>‹#›</a:t>
            </a:fld>
            <a:endParaRPr lang="en-ID" spc="-9" dirty="0"/>
          </a:p>
        </p:txBody>
      </p:sp>
    </p:spTree>
    <p:extLst>
      <p:ext uri="{BB962C8B-B14F-4D97-AF65-F5344CB8AC3E}">
        <p14:creationId xmlns:p14="http://schemas.microsoft.com/office/powerpoint/2010/main" val="2637146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D"/>
              <a:t>STANDART KOMPETENSI KERJA NASIONAL INDONESIA (SKKNI)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30CC3-4E30-4926-A1CF-4317B62C6BA9}" type="datetime1">
              <a:rPr lang="en-US" smtClean="0"/>
              <a:t>5/11/2020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pPr marL="69041">
              <a:spcBef>
                <a:spcPts val="109"/>
              </a:spcBef>
            </a:pPr>
            <a:fld id="{81D60167-4931-47E6-BA6A-407CBD079E47}" type="slidenum">
              <a:rPr lang="en-ID" spc="-9" smtClean="0"/>
              <a:pPr marL="69041">
                <a:spcBef>
                  <a:spcPts val="109"/>
                </a:spcBef>
              </a:pPr>
              <a:t>‹#›</a:t>
            </a:fld>
            <a:endParaRPr lang="en-ID" spc="-9" dirty="0"/>
          </a:p>
        </p:txBody>
      </p:sp>
    </p:spTree>
    <p:extLst>
      <p:ext uri="{BB962C8B-B14F-4D97-AF65-F5344CB8AC3E}">
        <p14:creationId xmlns:p14="http://schemas.microsoft.com/office/powerpoint/2010/main" val="328307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3887117"/>
            <a:ext cx="10363200" cy="610820"/>
          </a:xfrm>
        </p:spPr>
        <p:txBody>
          <a:bodyPr/>
          <a:lstStyle>
            <a:lvl1pPr algn="ctr">
              <a:defRPr lang="en-US" sz="3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2" y="4399020"/>
            <a:ext cx="10363199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18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7C51A50-E3CA-41D0-A1D8-E72767CA1E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72F8056-3E26-408D-97FB-1CC8880341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55BC70E-887A-48A8-80BE-A09FBB9660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512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C3450B1-3C40-4D0E-A358-CDA85ADC4B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F301D31-4BE1-4CBB-B377-CA38A4AC7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DE4A8EF-845B-4E27-ADCC-FACF92D0C4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663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0" cy="1362075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90FD5BF-CB6B-4565-9C59-5A541BB5F4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9D80368-54CB-401B-8774-3D30C09B7F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BF1570C-17DF-4BD8-8E98-D155CEEBEB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692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5F4071AB-B3EA-4DE9-9040-5FFC8445E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E70D5DC-B765-4F6E-B86B-025BAA8B95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2D3EFBB3-478E-45F6-839D-11C7CC63B4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184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6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0" indent="0">
              <a:buNone/>
              <a:defRPr sz="2025" b="1"/>
            </a:lvl2pPr>
            <a:lvl3pPr marL="914240" indent="0">
              <a:buNone/>
              <a:defRPr sz="1800" b="1"/>
            </a:lvl3pPr>
            <a:lvl4pPr marL="1371360" indent="0">
              <a:buNone/>
              <a:defRPr sz="1575" b="1"/>
            </a:lvl4pPr>
            <a:lvl5pPr marL="1828480" indent="0">
              <a:buNone/>
              <a:defRPr sz="1575" b="1"/>
            </a:lvl5pPr>
            <a:lvl6pPr marL="2285600" indent="0">
              <a:buNone/>
              <a:defRPr sz="1575" b="1"/>
            </a:lvl6pPr>
            <a:lvl7pPr marL="2742720" indent="0">
              <a:buNone/>
              <a:defRPr sz="1575" b="1"/>
            </a:lvl7pPr>
            <a:lvl8pPr marL="3199840" indent="0">
              <a:buNone/>
              <a:defRPr sz="1575" b="1"/>
            </a:lvl8pPr>
            <a:lvl9pPr marL="3656960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6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0" indent="0">
              <a:buNone/>
              <a:defRPr sz="2025" b="1"/>
            </a:lvl2pPr>
            <a:lvl3pPr marL="914240" indent="0">
              <a:buNone/>
              <a:defRPr sz="1800" b="1"/>
            </a:lvl3pPr>
            <a:lvl4pPr marL="1371360" indent="0">
              <a:buNone/>
              <a:defRPr sz="1575" b="1"/>
            </a:lvl4pPr>
            <a:lvl5pPr marL="1828480" indent="0">
              <a:buNone/>
              <a:defRPr sz="1575" b="1"/>
            </a:lvl5pPr>
            <a:lvl6pPr marL="2285600" indent="0">
              <a:buNone/>
              <a:defRPr sz="1575" b="1"/>
            </a:lvl6pPr>
            <a:lvl7pPr marL="2742720" indent="0">
              <a:buNone/>
              <a:defRPr sz="1575" b="1"/>
            </a:lvl7pPr>
            <a:lvl8pPr marL="3199840" indent="0">
              <a:buNone/>
              <a:defRPr sz="1575" b="1"/>
            </a:lvl8pPr>
            <a:lvl9pPr marL="3656960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F6658676-5BB4-41FD-ACD1-DE50158EC5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BC7ED88-953E-4217-A2FB-6FD2A608D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62A7682-E83E-4F97-984B-FD5F2DB1E9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031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2ED2-8D06-4EFD-AF86-8D85209A0B06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EF00F21-0B9C-44E6-9A41-55ACD30D29F0}"/>
              </a:ext>
            </a:extLst>
          </p:cNvPr>
          <p:cNvGrpSpPr/>
          <p:nvPr userDrawn="1"/>
        </p:nvGrpSpPr>
        <p:grpSpPr>
          <a:xfrm>
            <a:off x="10526034" y="6253317"/>
            <a:ext cx="1056367" cy="604684"/>
            <a:chOff x="7588603" y="6253317"/>
            <a:chExt cx="1056092" cy="60468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1206D76-1400-426B-9491-38602B8A3EAE}"/>
                </a:ext>
              </a:extLst>
            </p:cNvPr>
            <p:cNvSpPr/>
            <p:nvPr userDrawn="1"/>
          </p:nvSpPr>
          <p:spPr>
            <a:xfrm>
              <a:off x="8114940" y="6253317"/>
              <a:ext cx="529755" cy="6046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B114902-6A61-4E65-ACBA-C2AC52A953D0}"/>
                </a:ext>
              </a:extLst>
            </p:cNvPr>
            <p:cNvSpPr/>
            <p:nvPr userDrawn="1"/>
          </p:nvSpPr>
          <p:spPr>
            <a:xfrm>
              <a:off x="7588603" y="6253317"/>
              <a:ext cx="529755" cy="6046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450709"/>
            <a:ext cx="10972801" cy="711081"/>
          </a:xfrm>
        </p:spPr>
        <p:txBody>
          <a:bodyPr>
            <a:noAutofit/>
          </a:bodyPr>
          <a:lstStyle>
            <a:lvl1pPr>
              <a:defRPr sz="30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107E9DEC-F3A9-496D-A9E4-AE845B8447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FADE2E-673F-4F8F-9A3D-FCC97FADD2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90F5FB2-F211-4280-BC30-277AE84BDD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905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5509D8F0-B04D-479F-A141-B23E890EA8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3F2F1A56-4797-451B-A95B-4CE2929C3B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2FE9D5F3-AC26-47B4-AD5A-060893279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136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2">
            <a:extLst>
              <a:ext uri="{FF2B5EF4-FFF2-40B4-BE49-F238E27FC236}">
                <a16:creationId xmlns:a16="http://schemas.microsoft.com/office/drawing/2014/main" id="{34BC324F-B92B-4588-B4F5-B75010FBB05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5247052" y="736746"/>
            <a:ext cx="6944949" cy="6124898"/>
          </a:xfrm>
          <a:custGeom>
            <a:avLst/>
            <a:gdLst>
              <a:gd name="T0" fmla="*/ 0 w 4370"/>
              <a:gd name="T1" fmla="*/ 3855 h 3855"/>
              <a:gd name="T2" fmla="*/ 4370 w 4370"/>
              <a:gd name="T3" fmla="*/ 3855 h 3855"/>
              <a:gd name="T4" fmla="*/ 0 w 4370"/>
              <a:gd name="T5" fmla="*/ 0 h 3855"/>
              <a:gd name="T6" fmla="*/ 0 w 4370"/>
              <a:gd name="T7" fmla="*/ 3855 h 3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0" h="3855">
                <a:moveTo>
                  <a:pt x="0" y="3855"/>
                </a:moveTo>
                <a:lnTo>
                  <a:pt x="4370" y="3855"/>
                </a:lnTo>
                <a:lnTo>
                  <a:pt x="0" y="0"/>
                </a:lnTo>
                <a:lnTo>
                  <a:pt x="0" y="3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dist="635000" dir="19800000">
              <a:prstClr val="black">
                <a:alpha val="3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D7D6E7EC-372D-4817-8B3A-6C8A2B4DE5B5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4541" y="-3644"/>
            <a:ext cx="5416901" cy="6865288"/>
          </a:xfrm>
          <a:custGeom>
            <a:avLst/>
            <a:gdLst>
              <a:gd name="T0" fmla="*/ 3419 w 3419"/>
              <a:gd name="T1" fmla="*/ 0 h 4321"/>
              <a:gd name="T2" fmla="*/ 1095 w 3419"/>
              <a:gd name="T3" fmla="*/ 0 h 4321"/>
              <a:gd name="T4" fmla="*/ 0 w 3419"/>
              <a:gd name="T5" fmla="*/ 4321 h 4321"/>
              <a:gd name="T6" fmla="*/ 3419 w 3419"/>
              <a:gd name="T7" fmla="*/ 4321 h 4321"/>
              <a:gd name="T8" fmla="*/ 3419 w 3419"/>
              <a:gd name="T9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9" h="4321">
                <a:moveTo>
                  <a:pt x="3419" y="0"/>
                </a:moveTo>
                <a:lnTo>
                  <a:pt x="1095" y="0"/>
                </a:lnTo>
                <a:lnTo>
                  <a:pt x="0" y="4321"/>
                </a:lnTo>
                <a:lnTo>
                  <a:pt x="3419" y="4321"/>
                </a:lnTo>
                <a:lnTo>
                  <a:pt x="34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dist="723900" dir="13500000">
              <a:prstClr val="black">
                <a:alpha val="3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F0A9B939-CE21-438E-BE8C-A038970D339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537217" y="-3644"/>
            <a:ext cx="8661320" cy="6865288"/>
          </a:xfrm>
          <a:custGeom>
            <a:avLst/>
            <a:gdLst>
              <a:gd name="T0" fmla="*/ 0 w 5450"/>
              <a:gd name="T1" fmla="*/ 0 h 4321"/>
              <a:gd name="T2" fmla="*/ 0 w 5450"/>
              <a:gd name="T3" fmla="*/ 595 h 4321"/>
              <a:gd name="T4" fmla="*/ 4224 w 5450"/>
              <a:gd name="T5" fmla="*/ 4321 h 4321"/>
              <a:gd name="T6" fmla="*/ 4396 w 5450"/>
              <a:gd name="T7" fmla="*/ 4321 h 4321"/>
              <a:gd name="T8" fmla="*/ 5450 w 5450"/>
              <a:gd name="T9" fmla="*/ 0 h 4321"/>
              <a:gd name="T10" fmla="*/ 0 w 5450"/>
              <a:gd name="T11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50" h="4321">
                <a:moveTo>
                  <a:pt x="0" y="0"/>
                </a:moveTo>
                <a:lnTo>
                  <a:pt x="0" y="595"/>
                </a:lnTo>
                <a:lnTo>
                  <a:pt x="4224" y="4321"/>
                </a:lnTo>
                <a:lnTo>
                  <a:pt x="4396" y="4321"/>
                </a:lnTo>
                <a:lnTo>
                  <a:pt x="545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id="{0DC1574F-88B1-432F-9B42-92BCB7A84B73}"/>
              </a:ext>
            </a:extLst>
          </p:cNvPr>
          <p:cNvSpPr>
            <a:spLocks/>
          </p:cNvSpPr>
          <p:nvPr userDrawn="1"/>
        </p:nvSpPr>
        <p:spPr bwMode="auto">
          <a:xfrm rot="5400000" flipH="1">
            <a:off x="2289181" y="-2314712"/>
            <a:ext cx="6063724" cy="10685859"/>
          </a:xfrm>
          <a:custGeom>
            <a:avLst/>
            <a:gdLst>
              <a:gd name="T0" fmla="*/ 3419 w 3419"/>
              <a:gd name="T1" fmla="*/ 0 h 4321"/>
              <a:gd name="T2" fmla="*/ 1095 w 3419"/>
              <a:gd name="T3" fmla="*/ 0 h 4321"/>
              <a:gd name="T4" fmla="*/ 0 w 3419"/>
              <a:gd name="T5" fmla="*/ 4321 h 4321"/>
              <a:gd name="T6" fmla="*/ 3419 w 3419"/>
              <a:gd name="T7" fmla="*/ 4321 h 4321"/>
              <a:gd name="T8" fmla="*/ 3419 w 3419"/>
              <a:gd name="T9" fmla="*/ 0 h 4321"/>
              <a:gd name="connsiteX0" fmla="*/ 10000 w 10000"/>
              <a:gd name="connsiteY0" fmla="*/ 5530 h 15530"/>
              <a:gd name="connsiteX1" fmla="*/ 9978 w 10000"/>
              <a:gd name="connsiteY1" fmla="*/ 0 h 15530"/>
              <a:gd name="connsiteX2" fmla="*/ 0 w 10000"/>
              <a:gd name="connsiteY2" fmla="*/ 15530 h 15530"/>
              <a:gd name="connsiteX3" fmla="*/ 10000 w 10000"/>
              <a:gd name="connsiteY3" fmla="*/ 15530 h 15530"/>
              <a:gd name="connsiteX4" fmla="*/ 10000 w 10000"/>
              <a:gd name="connsiteY4" fmla="*/ 5530 h 15530"/>
              <a:gd name="connsiteX0" fmla="*/ 10000 w 10000"/>
              <a:gd name="connsiteY0" fmla="*/ 5530 h 15530"/>
              <a:gd name="connsiteX1" fmla="*/ 9978 w 10000"/>
              <a:gd name="connsiteY1" fmla="*/ 0 h 15530"/>
              <a:gd name="connsiteX2" fmla="*/ 0 w 10000"/>
              <a:gd name="connsiteY2" fmla="*/ 15530 h 15530"/>
              <a:gd name="connsiteX3" fmla="*/ 10000 w 10000"/>
              <a:gd name="connsiteY3" fmla="*/ 15530 h 15530"/>
              <a:gd name="connsiteX4" fmla="*/ 10000 w 10000"/>
              <a:gd name="connsiteY4" fmla="*/ 5530 h 15530"/>
              <a:gd name="connsiteX0" fmla="*/ 11197 w 11197"/>
              <a:gd name="connsiteY0" fmla="*/ 5530 h 15530"/>
              <a:gd name="connsiteX1" fmla="*/ 11175 w 11197"/>
              <a:gd name="connsiteY1" fmla="*/ 0 h 15530"/>
              <a:gd name="connsiteX2" fmla="*/ 0 w 11197"/>
              <a:gd name="connsiteY2" fmla="*/ 15513 h 15530"/>
              <a:gd name="connsiteX3" fmla="*/ 11197 w 11197"/>
              <a:gd name="connsiteY3" fmla="*/ 15530 h 15530"/>
              <a:gd name="connsiteX4" fmla="*/ 11197 w 11197"/>
              <a:gd name="connsiteY4" fmla="*/ 5530 h 15530"/>
              <a:gd name="connsiteX0" fmla="*/ 11197 w 11197"/>
              <a:gd name="connsiteY0" fmla="*/ 5484 h 15484"/>
              <a:gd name="connsiteX1" fmla="*/ 11175 w 11197"/>
              <a:gd name="connsiteY1" fmla="*/ 0 h 15484"/>
              <a:gd name="connsiteX2" fmla="*/ 0 w 11197"/>
              <a:gd name="connsiteY2" fmla="*/ 15467 h 15484"/>
              <a:gd name="connsiteX3" fmla="*/ 11197 w 11197"/>
              <a:gd name="connsiteY3" fmla="*/ 15484 h 15484"/>
              <a:gd name="connsiteX4" fmla="*/ 11197 w 11197"/>
              <a:gd name="connsiteY4" fmla="*/ 5484 h 15484"/>
              <a:gd name="connsiteX0" fmla="*/ 11197 w 11197"/>
              <a:gd name="connsiteY0" fmla="*/ 5469 h 15469"/>
              <a:gd name="connsiteX1" fmla="*/ 11175 w 11197"/>
              <a:gd name="connsiteY1" fmla="*/ 0 h 15469"/>
              <a:gd name="connsiteX2" fmla="*/ 0 w 11197"/>
              <a:gd name="connsiteY2" fmla="*/ 15452 h 15469"/>
              <a:gd name="connsiteX3" fmla="*/ 11197 w 11197"/>
              <a:gd name="connsiteY3" fmla="*/ 15469 h 15469"/>
              <a:gd name="connsiteX4" fmla="*/ 11197 w 11197"/>
              <a:gd name="connsiteY4" fmla="*/ 5469 h 15469"/>
              <a:gd name="connsiteX0" fmla="*/ 11197 w 11197"/>
              <a:gd name="connsiteY0" fmla="*/ 5392 h 15392"/>
              <a:gd name="connsiteX1" fmla="*/ 11175 w 11197"/>
              <a:gd name="connsiteY1" fmla="*/ 0 h 15392"/>
              <a:gd name="connsiteX2" fmla="*/ 0 w 11197"/>
              <a:gd name="connsiteY2" fmla="*/ 15375 h 15392"/>
              <a:gd name="connsiteX3" fmla="*/ 11197 w 11197"/>
              <a:gd name="connsiteY3" fmla="*/ 15392 h 15392"/>
              <a:gd name="connsiteX4" fmla="*/ 11197 w 11197"/>
              <a:gd name="connsiteY4" fmla="*/ 5392 h 15392"/>
              <a:gd name="connsiteX0" fmla="*/ 11197 w 11197"/>
              <a:gd name="connsiteY0" fmla="*/ 5331 h 15331"/>
              <a:gd name="connsiteX1" fmla="*/ 11175 w 11197"/>
              <a:gd name="connsiteY1" fmla="*/ 0 h 15331"/>
              <a:gd name="connsiteX2" fmla="*/ 0 w 11197"/>
              <a:gd name="connsiteY2" fmla="*/ 15314 h 15331"/>
              <a:gd name="connsiteX3" fmla="*/ 11197 w 11197"/>
              <a:gd name="connsiteY3" fmla="*/ 15331 h 15331"/>
              <a:gd name="connsiteX4" fmla="*/ 11197 w 11197"/>
              <a:gd name="connsiteY4" fmla="*/ 5331 h 15331"/>
              <a:gd name="connsiteX0" fmla="*/ 11197 w 11197"/>
              <a:gd name="connsiteY0" fmla="*/ 5561 h 15561"/>
              <a:gd name="connsiteX1" fmla="*/ 11194 w 11197"/>
              <a:gd name="connsiteY1" fmla="*/ 0 h 15561"/>
              <a:gd name="connsiteX2" fmla="*/ 0 w 11197"/>
              <a:gd name="connsiteY2" fmla="*/ 15544 h 15561"/>
              <a:gd name="connsiteX3" fmla="*/ 11197 w 11197"/>
              <a:gd name="connsiteY3" fmla="*/ 15561 h 15561"/>
              <a:gd name="connsiteX4" fmla="*/ 11197 w 11197"/>
              <a:gd name="connsiteY4" fmla="*/ 5561 h 1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7" h="15561">
                <a:moveTo>
                  <a:pt x="11197" y="5561"/>
                </a:moveTo>
                <a:cubicBezTo>
                  <a:pt x="11190" y="3718"/>
                  <a:pt x="11201" y="1843"/>
                  <a:pt x="11194" y="0"/>
                </a:cubicBezTo>
                <a:lnTo>
                  <a:pt x="0" y="15544"/>
                </a:lnTo>
                <a:lnTo>
                  <a:pt x="11197" y="15561"/>
                </a:lnTo>
                <a:lnTo>
                  <a:pt x="11197" y="55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dist="419100" dir="10800000">
              <a:prstClr val="black">
                <a:alpha val="3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IN" sz="1350"/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28DAB23F-1664-4935-8B16-C71C13EE12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666" y="1100460"/>
            <a:ext cx="4923623" cy="1262062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sz="405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  <a:endParaRPr lang="en-IN" dirty="0"/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7E72C277-6E67-4853-880C-414963D01A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1666" y="2490864"/>
            <a:ext cx="4923623" cy="486579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  <a:endParaRPr lang="en-IN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89480092-19C9-4E0B-BC49-794758858B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A2F972D-E5C9-4DF0-AEF8-1E97DF1C29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CA8E93CA-B9AD-4DFC-B364-A91D1393A9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F6AC2399-36C7-4C7B-9FA6-DE4D238FF8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66685" y="5301209"/>
            <a:ext cx="3285395" cy="907250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sz="135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21" indent="0">
              <a:buFontTx/>
              <a:buNone/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240" indent="0">
              <a:buFontTx/>
              <a:buNone/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360" indent="0">
              <a:buFontTx/>
              <a:buNone/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480" indent="0">
              <a:buFontTx/>
              <a:buNone/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27315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3">
            <a:extLst>
              <a:ext uri="{FF2B5EF4-FFF2-40B4-BE49-F238E27FC236}">
                <a16:creationId xmlns:a16="http://schemas.microsoft.com/office/drawing/2014/main" id="{0065E6AD-939F-4C78-9843-A79DDD6F4790}"/>
              </a:ext>
            </a:extLst>
          </p:cNvPr>
          <p:cNvSpPr>
            <a:spLocks/>
          </p:cNvSpPr>
          <p:nvPr/>
        </p:nvSpPr>
        <p:spPr bwMode="auto">
          <a:xfrm>
            <a:off x="6769835" y="-3644"/>
            <a:ext cx="5433588" cy="6865288"/>
          </a:xfrm>
          <a:custGeom>
            <a:avLst/>
            <a:gdLst>
              <a:gd name="T0" fmla="*/ 3419 w 3419"/>
              <a:gd name="T1" fmla="*/ 0 h 4321"/>
              <a:gd name="T2" fmla="*/ 1095 w 3419"/>
              <a:gd name="T3" fmla="*/ 0 h 4321"/>
              <a:gd name="T4" fmla="*/ 0 w 3419"/>
              <a:gd name="T5" fmla="*/ 4321 h 4321"/>
              <a:gd name="T6" fmla="*/ 3419 w 3419"/>
              <a:gd name="T7" fmla="*/ 4321 h 4321"/>
              <a:gd name="T8" fmla="*/ 3419 w 3419"/>
              <a:gd name="T9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9" h="4321">
                <a:moveTo>
                  <a:pt x="3419" y="0"/>
                </a:moveTo>
                <a:lnTo>
                  <a:pt x="1095" y="0"/>
                </a:lnTo>
                <a:lnTo>
                  <a:pt x="0" y="4321"/>
                </a:lnTo>
                <a:lnTo>
                  <a:pt x="3419" y="4321"/>
                </a:lnTo>
                <a:lnTo>
                  <a:pt x="3419" y="0"/>
                </a:lnTo>
                <a:close/>
              </a:path>
            </a:pathLst>
          </a:custGeom>
          <a:solidFill>
            <a:schemeClr val="accent4">
              <a:alpha val="2000"/>
            </a:schemeClr>
          </a:solidFill>
          <a:ln>
            <a:noFill/>
          </a:ln>
          <a:effectLst>
            <a:innerShdw dist="723900" dir="135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0227C27F-2F8F-4D8F-9464-1CF1B3DB23A4}"/>
              </a:ext>
            </a:extLst>
          </p:cNvPr>
          <p:cNvSpPr>
            <a:spLocks/>
          </p:cNvSpPr>
          <p:nvPr/>
        </p:nvSpPr>
        <p:spPr bwMode="auto">
          <a:xfrm>
            <a:off x="4927914" y="-3644"/>
            <a:ext cx="7275509" cy="4971416"/>
          </a:xfrm>
          <a:custGeom>
            <a:avLst/>
            <a:gdLst>
              <a:gd name="T0" fmla="*/ 222 w 3114"/>
              <a:gd name="T1" fmla="*/ 1919 h 2133"/>
              <a:gd name="T2" fmla="*/ 694 w 3114"/>
              <a:gd name="T3" fmla="*/ 2082 h 2133"/>
              <a:gd name="T4" fmla="*/ 3114 w 3114"/>
              <a:gd name="T5" fmla="*/ 1593 h 2133"/>
              <a:gd name="T6" fmla="*/ 3114 w 3114"/>
              <a:gd name="T7" fmla="*/ 0 h 2133"/>
              <a:gd name="T8" fmla="*/ 488 w 3114"/>
              <a:gd name="T9" fmla="*/ 0 h 2133"/>
              <a:gd name="T10" fmla="*/ 122 w 3114"/>
              <a:gd name="T11" fmla="*/ 1326 h 2133"/>
              <a:gd name="T12" fmla="*/ 222 w 3114"/>
              <a:gd name="T13" fmla="*/ 1919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2133">
                <a:moveTo>
                  <a:pt x="222" y="1919"/>
                </a:moveTo>
                <a:cubicBezTo>
                  <a:pt x="443" y="2133"/>
                  <a:pt x="694" y="2082"/>
                  <a:pt x="694" y="2082"/>
                </a:cubicBezTo>
                <a:cubicBezTo>
                  <a:pt x="3114" y="1593"/>
                  <a:pt x="3114" y="1593"/>
                  <a:pt x="3114" y="1593"/>
                </a:cubicBezTo>
                <a:cubicBezTo>
                  <a:pt x="3114" y="0"/>
                  <a:pt x="3114" y="0"/>
                  <a:pt x="3114" y="0"/>
                </a:cubicBezTo>
                <a:cubicBezTo>
                  <a:pt x="488" y="0"/>
                  <a:pt x="488" y="0"/>
                  <a:pt x="488" y="0"/>
                </a:cubicBezTo>
                <a:cubicBezTo>
                  <a:pt x="122" y="1326"/>
                  <a:pt x="122" y="1326"/>
                  <a:pt x="122" y="1326"/>
                </a:cubicBezTo>
                <a:cubicBezTo>
                  <a:pt x="122" y="1326"/>
                  <a:pt x="0" y="1705"/>
                  <a:pt x="222" y="1919"/>
                </a:cubicBezTo>
                <a:close/>
              </a:path>
            </a:pathLst>
          </a:custGeom>
          <a:solidFill>
            <a:schemeClr val="accent3">
              <a:alpha val="2000"/>
            </a:schemeClr>
          </a:solidFill>
          <a:ln>
            <a:noFill/>
          </a:ln>
          <a:effectLst>
            <a:innerShdw dist="419100" dir="108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3275A3-06D1-4975-A2F5-9C415D82BD01}"/>
              </a:ext>
            </a:extLst>
          </p:cNvPr>
          <p:cNvGrpSpPr/>
          <p:nvPr userDrawn="1"/>
        </p:nvGrpSpPr>
        <p:grpSpPr>
          <a:xfrm>
            <a:off x="10526034" y="6253317"/>
            <a:ext cx="1056367" cy="604684"/>
            <a:chOff x="7588603" y="6253317"/>
            <a:chExt cx="1056092" cy="60468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0696C39-7897-4D97-B5A8-A341D5CD0F9F}"/>
                </a:ext>
              </a:extLst>
            </p:cNvPr>
            <p:cNvSpPr/>
            <p:nvPr userDrawn="1"/>
          </p:nvSpPr>
          <p:spPr>
            <a:xfrm>
              <a:off x="8114940" y="6253317"/>
              <a:ext cx="529755" cy="6046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EE30AB8-B80A-4AB8-8F07-0E48A28C3D41}"/>
                </a:ext>
              </a:extLst>
            </p:cNvPr>
            <p:cNvSpPr/>
            <p:nvPr userDrawn="1"/>
          </p:nvSpPr>
          <p:spPr>
            <a:xfrm>
              <a:off x="7588603" y="6253317"/>
              <a:ext cx="529755" cy="6046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26C5336D-6BEE-4CF5-B7AB-59CE5EECBE75}"/>
              </a:ext>
            </a:extLst>
          </p:cNvPr>
          <p:cNvSpPr/>
          <p:nvPr userDrawn="1"/>
        </p:nvSpPr>
        <p:spPr>
          <a:xfrm>
            <a:off x="1" y="0"/>
            <a:ext cx="390006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C4C5968-0472-4442-A858-BE9766DFDAEB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54127" y="951113"/>
            <a:ext cx="3241204" cy="2952328"/>
          </a:xfrm>
          <a:custGeom>
            <a:avLst/>
            <a:gdLst>
              <a:gd name="connsiteX0" fmla="*/ 0 w 3240360"/>
              <a:gd name="connsiteY0" fmla="*/ 0 h 2952328"/>
              <a:gd name="connsiteX1" fmla="*/ 3240360 w 3240360"/>
              <a:gd name="connsiteY1" fmla="*/ 0 h 2952328"/>
              <a:gd name="connsiteX2" fmla="*/ 3240360 w 3240360"/>
              <a:gd name="connsiteY2" fmla="*/ 2952328 h 2952328"/>
              <a:gd name="connsiteX3" fmla="*/ 0 w 3240360"/>
              <a:gd name="connsiteY3" fmla="*/ 2952328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360" h="2952328">
                <a:moveTo>
                  <a:pt x="0" y="0"/>
                </a:moveTo>
                <a:lnTo>
                  <a:pt x="3240360" y="0"/>
                </a:lnTo>
                <a:lnTo>
                  <a:pt x="3240360" y="2952328"/>
                </a:lnTo>
                <a:lnTo>
                  <a:pt x="0" y="29523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IN"/>
          </a:p>
        </p:txBody>
      </p: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ECA66715-0781-4AC8-ABD4-B1CCB57221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0149DC71-71B7-44F7-BF51-D2DDB1D07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4">
            <a:extLst>
              <a:ext uri="{FF2B5EF4-FFF2-40B4-BE49-F238E27FC236}">
                <a16:creationId xmlns:a16="http://schemas.microsoft.com/office/drawing/2014/main" id="{F55C2CBB-C53F-4224-B747-D691E5058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9204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We Of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3">
            <a:extLst>
              <a:ext uri="{FF2B5EF4-FFF2-40B4-BE49-F238E27FC236}">
                <a16:creationId xmlns:a16="http://schemas.microsoft.com/office/drawing/2014/main" id="{0065E6AD-939F-4C78-9843-A79DDD6F4790}"/>
              </a:ext>
            </a:extLst>
          </p:cNvPr>
          <p:cNvSpPr>
            <a:spLocks/>
          </p:cNvSpPr>
          <p:nvPr/>
        </p:nvSpPr>
        <p:spPr bwMode="auto">
          <a:xfrm>
            <a:off x="6769835" y="-3644"/>
            <a:ext cx="5433588" cy="6865288"/>
          </a:xfrm>
          <a:custGeom>
            <a:avLst/>
            <a:gdLst>
              <a:gd name="T0" fmla="*/ 3419 w 3419"/>
              <a:gd name="T1" fmla="*/ 0 h 4321"/>
              <a:gd name="T2" fmla="*/ 1095 w 3419"/>
              <a:gd name="T3" fmla="*/ 0 h 4321"/>
              <a:gd name="T4" fmla="*/ 0 w 3419"/>
              <a:gd name="T5" fmla="*/ 4321 h 4321"/>
              <a:gd name="T6" fmla="*/ 3419 w 3419"/>
              <a:gd name="T7" fmla="*/ 4321 h 4321"/>
              <a:gd name="T8" fmla="*/ 3419 w 3419"/>
              <a:gd name="T9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9" h="4321">
                <a:moveTo>
                  <a:pt x="3419" y="0"/>
                </a:moveTo>
                <a:lnTo>
                  <a:pt x="1095" y="0"/>
                </a:lnTo>
                <a:lnTo>
                  <a:pt x="0" y="4321"/>
                </a:lnTo>
                <a:lnTo>
                  <a:pt x="3419" y="4321"/>
                </a:lnTo>
                <a:lnTo>
                  <a:pt x="3419" y="0"/>
                </a:lnTo>
                <a:close/>
              </a:path>
            </a:pathLst>
          </a:custGeom>
          <a:solidFill>
            <a:schemeClr val="accent4">
              <a:alpha val="2000"/>
            </a:schemeClr>
          </a:solidFill>
          <a:ln>
            <a:noFill/>
          </a:ln>
          <a:effectLst>
            <a:innerShdw dist="723900" dir="135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0227C27F-2F8F-4D8F-9464-1CF1B3DB23A4}"/>
              </a:ext>
            </a:extLst>
          </p:cNvPr>
          <p:cNvSpPr>
            <a:spLocks/>
          </p:cNvSpPr>
          <p:nvPr/>
        </p:nvSpPr>
        <p:spPr bwMode="auto">
          <a:xfrm>
            <a:off x="4927914" y="-3644"/>
            <a:ext cx="7275509" cy="4971416"/>
          </a:xfrm>
          <a:custGeom>
            <a:avLst/>
            <a:gdLst>
              <a:gd name="T0" fmla="*/ 222 w 3114"/>
              <a:gd name="T1" fmla="*/ 1919 h 2133"/>
              <a:gd name="T2" fmla="*/ 694 w 3114"/>
              <a:gd name="T3" fmla="*/ 2082 h 2133"/>
              <a:gd name="T4" fmla="*/ 3114 w 3114"/>
              <a:gd name="T5" fmla="*/ 1593 h 2133"/>
              <a:gd name="T6" fmla="*/ 3114 w 3114"/>
              <a:gd name="T7" fmla="*/ 0 h 2133"/>
              <a:gd name="T8" fmla="*/ 488 w 3114"/>
              <a:gd name="T9" fmla="*/ 0 h 2133"/>
              <a:gd name="T10" fmla="*/ 122 w 3114"/>
              <a:gd name="T11" fmla="*/ 1326 h 2133"/>
              <a:gd name="T12" fmla="*/ 222 w 3114"/>
              <a:gd name="T13" fmla="*/ 1919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2133">
                <a:moveTo>
                  <a:pt x="222" y="1919"/>
                </a:moveTo>
                <a:cubicBezTo>
                  <a:pt x="443" y="2133"/>
                  <a:pt x="694" y="2082"/>
                  <a:pt x="694" y="2082"/>
                </a:cubicBezTo>
                <a:cubicBezTo>
                  <a:pt x="3114" y="1593"/>
                  <a:pt x="3114" y="1593"/>
                  <a:pt x="3114" y="1593"/>
                </a:cubicBezTo>
                <a:cubicBezTo>
                  <a:pt x="3114" y="0"/>
                  <a:pt x="3114" y="0"/>
                  <a:pt x="3114" y="0"/>
                </a:cubicBezTo>
                <a:cubicBezTo>
                  <a:pt x="488" y="0"/>
                  <a:pt x="488" y="0"/>
                  <a:pt x="488" y="0"/>
                </a:cubicBezTo>
                <a:cubicBezTo>
                  <a:pt x="122" y="1326"/>
                  <a:pt x="122" y="1326"/>
                  <a:pt x="122" y="1326"/>
                </a:cubicBezTo>
                <a:cubicBezTo>
                  <a:pt x="122" y="1326"/>
                  <a:pt x="0" y="1705"/>
                  <a:pt x="222" y="1919"/>
                </a:cubicBezTo>
                <a:close/>
              </a:path>
            </a:pathLst>
          </a:custGeom>
          <a:solidFill>
            <a:schemeClr val="accent3">
              <a:alpha val="2000"/>
            </a:schemeClr>
          </a:solidFill>
          <a:ln>
            <a:noFill/>
          </a:ln>
          <a:effectLst>
            <a:innerShdw dist="419100" dir="108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3275A3-06D1-4975-A2F5-9C415D82BD01}"/>
              </a:ext>
            </a:extLst>
          </p:cNvPr>
          <p:cNvGrpSpPr/>
          <p:nvPr userDrawn="1"/>
        </p:nvGrpSpPr>
        <p:grpSpPr>
          <a:xfrm>
            <a:off x="10526034" y="6253317"/>
            <a:ext cx="1056367" cy="604684"/>
            <a:chOff x="7588603" y="6253317"/>
            <a:chExt cx="1056092" cy="60468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0696C39-7897-4D97-B5A8-A341D5CD0F9F}"/>
                </a:ext>
              </a:extLst>
            </p:cNvPr>
            <p:cNvSpPr/>
            <p:nvPr userDrawn="1"/>
          </p:nvSpPr>
          <p:spPr>
            <a:xfrm>
              <a:off x="8114940" y="6253317"/>
              <a:ext cx="529755" cy="6046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EE30AB8-B80A-4AB8-8F07-0E48A28C3D41}"/>
                </a:ext>
              </a:extLst>
            </p:cNvPr>
            <p:cNvSpPr/>
            <p:nvPr userDrawn="1"/>
          </p:nvSpPr>
          <p:spPr>
            <a:xfrm>
              <a:off x="7588603" y="6253317"/>
              <a:ext cx="529755" cy="6046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C4C5968-0472-4442-A858-BE9766DFDAEB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" y="4"/>
            <a:ext cx="12192000" cy="3284983"/>
          </a:xfrm>
          <a:custGeom>
            <a:avLst/>
            <a:gdLst>
              <a:gd name="connsiteX0" fmla="*/ 0 w 3240360"/>
              <a:gd name="connsiteY0" fmla="*/ 0 h 2952328"/>
              <a:gd name="connsiteX1" fmla="*/ 3240360 w 3240360"/>
              <a:gd name="connsiteY1" fmla="*/ 0 h 2952328"/>
              <a:gd name="connsiteX2" fmla="*/ 3240360 w 3240360"/>
              <a:gd name="connsiteY2" fmla="*/ 2952328 h 2952328"/>
              <a:gd name="connsiteX3" fmla="*/ 0 w 3240360"/>
              <a:gd name="connsiteY3" fmla="*/ 2952328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360" h="2952328">
                <a:moveTo>
                  <a:pt x="0" y="0"/>
                </a:moveTo>
                <a:lnTo>
                  <a:pt x="3240360" y="0"/>
                </a:lnTo>
                <a:lnTo>
                  <a:pt x="3240360" y="2952328"/>
                </a:lnTo>
                <a:lnTo>
                  <a:pt x="0" y="29523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en-IN"/>
          </a:p>
        </p:txBody>
      </p: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ECA66715-0781-4AC8-ABD4-B1CCB57221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0149DC71-71B7-44F7-BF51-D2DDB1D07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4">
            <a:extLst>
              <a:ext uri="{FF2B5EF4-FFF2-40B4-BE49-F238E27FC236}">
                <a16:creationId xmlns:a16="http://schemas.microsoft.com/office/drawing/2014/main" id="{F55C2CBB-C53F-4224-B747-D691E5058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438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-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3">
            <a:extLst>
              <a:ext uri="{FF2B5EF4-FFF2-40B4-BE49-F238E27FC236}">
                <a16:creationId xmlns:a16="http://schemas.microsoft.com/office/drawing/2014/main" id="{0065E6AD-939F-4C78-9843-A79DDD6F4790}"/>
              </a:ext>
            </a:extLst>
          </p:cNvPr>
          <p:cNvSpPr>
            <a:spLocks/>
          </p:cNvSpPr>
          <p:nvPr/>
        </p:nvSpPr>
        <p:spPr bwMode="auto">
          <a:xfrm>
            <a:off x="6769835" y="-3644"/>
            <a:ext cx="5433588" cy="6865288"/>
          </a:xfrm>
          <a:custGeom>
            <a:avLst/>
            <a:gdLst>
              <a:gd name="T0" fmla="*/ 3419 w 3419"/>
              <a:gd name="T1" fmla="*/ 0 h 4321"/>
              <a:gd name="T2" fmla="*/ 1095 w 3419"/>
              <a:gd name="T3" fmla="*/ 0 h 4321"/>
              <a:gd name="T4" fmla="*/ 0 w 3419"/>
              <a:gd name="T5" fmla="*/ 4321 h 4321"/>
              <a:gd name="T6" fmla="*/ 3419 w 3419"/>
              <a:gd name="T7" fmla="*/ 4321 h 4321"/>
              <a:gd name="T8" fmla="*/ 3419 w 3419"/>
              <a:gd name="T9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9" h="4321">
                <a:moveTo>
                  <a:pt x="3419" y="0"/>
                </a:moveTo>
                <a:lnTo>
                  <a:pt x="1095" y="0"/>
                </a:lnTo>
                <a:lnTo>
                  <a:pt x="0" y="4321"/>
                </a:lnTo>
                <a:lnTo>
                  <a:pt x="3419" y="4321"/>
                </a:lnTo>
                <a:lnTo>
                  <a:pt x="3419" y="0"/>
                </a:lnTo>
                <a:close/>
              </a:path>
            </a:pathLst>
          </a:custGeom>
          <a:solidFill>
            <a:schemeClr val="accent4">
              <a:alpha val="2000"/>
            </a:schemeClr>
          </a:solidFill>
          <a:ln>
            <a:noFill/>
          </a:ln>
          <a:effectLst>
            <a:innerShdw dist="723900" dir="135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0227C27F-2F8F-4D8F-9464-1CF1B3DB23A4}"/>
              </a:ext>
            </a:extLst>
          </p:cNvPr>
          <p:cNvSpPr>
            <a:spLocks/>
          </p:cNvSpPr>
          <p:nvPr/>
        </p:nvSpPr>
        <p:spPr bwMode="auto">
          <a:xfrm>
            <a:off x="4927914" y="-3644"/>
            <a:ext cx="7275509" cy="4971416"/>
          </a:xfrm>
          <a:custGeom>
            <a:avLst/>
            <a:gdLst>
              <a:gd name="T0" fmla="*/ 222 w 3114"/>
              <a:gd name="T1" fmla="*/ 1919 h 2133"/>
              <a:gd name="T2" fmla="*/ 694 w 3114"/>
              <a:gd name="T3" fmla="*/ 2082 h 2133"/>
              <a:gd name="T4" fmla="*/ 3114 w 3114"/>
              <a:gd name="T5" fmla="*/ 1593 h 2133"/>
              <a:gd name="T6" fmla="*/ 3114 w 3114"/>
              <a:gd name="T7" fmla="*/ 0 h 2133"/>
              <a:gd name="T8" fmla="*/ 488 w 3114"/>
              <a:gd name="T9" fmla="*/ 0 h 2133"/>
              <a:gd name="T10" fmla="*/ 122 w 3114"/>
              <a:gd name="T11" fmla="*/ 1326 h 2133"/>
              <a:gd name="T12" fmla="*/ 222 w 3114"/>
              <a:gd name="T13" fmla="*/ 1919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2133">
                <a:moveTo>
                  <a:pt x="222" y="1919"/>
                </a:moveTo>
                <a:cubicBezTo>
                  <a:pt x="443" y="2133"/>
                  <a:pt x="694" y="2082"/>
                  <a:pt x="694" y="2082"/>
                </a:cubicBezTo>
                <a:cubicBezTo>
                  <a:pt x="3114" y="1593"/>
                  <a:pt x="3114" y="1593"/>
                  <a:pt x="3114" y="1593"/>
                </a:cubicBezTo>
                <a:cubicBezTo>
                  <a:pt x="3114" y="0"/>
                  <a:pt x="3114" y="0"/>
                  <a:pt x="3114" y="0"/>
                </a:cubicBezTo>
                <a:cubicBezTo>
                  <a:pt x="488" y="0"/>
                  <a:pt x="488" y="0"/>
                  <a:pt x="488" y="0"/>
                </a:cubicBezTo>
                <a:cubicBezTo>
                  <a:pt x="122" y="1326"/>
                  <a:pt x="122" y="1326"/>
                  <a:pt x="122" y="1326"/>
                </a:cubicBezTo>
                <a:cubicBezTo>
                  <a:pt x="122" y="1326"/>
                  <a:pt x="0" y="1705"/>
                  <a:pt x="222" y="1919"/>
                </a:cubicBezTo>
                <a:close/>
              </a:path>
            </a:pathLst>
          </a:custGeom>
          <a:solidFill>
            <a:schemeClr val="accent3">
              <a:alpha val="2000"/>
            </a:schemeClr>
          </a:solidFill>
          <a:ln>
            <a:noFill/>
          </a:ln>
          <a:effectLst>
            <a:innerShdw dist="419100" dir="108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455323D-EBA3-4336-B0D2-0EDECBB8C0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6369154" y="1050082"/>
            <a:ext cx="5822847" cy="5807921"/>
          </a:xfrm>
          <a:custGeom>
            <a:avLst/>
            <a:gdLst>
              <a:gd name="connsiteX0" fmla="*/ 35584 w 5821331"/>
              <a:gd name="connsiteY0" fmla="*/ 0 h 5807921"/>
              <a:gd name="connsiteX1" fmla="*/ 5821331 w 5821331"/>
              <a:gd name="connsiteY1" fmla="*/ 5785747 h 5807921"/>
              <a:gd name="connsiteX2" fmla="*/ 5820771 w 5821331"/>
              <a:gd name="connsiteY2" fmla="*/ 5807921 h 5807921"/>
              <a:gd name="connsiteX3" fmla="*/ 0 w 5821331"/>
              <a:gd name="connsiteY3" fmla="*/ 5807921 h 5807921"/>
              <a:gd name="connsiteX4" fmla="*/ 0 w 5821331"/>
              <a:gd name="connsiteY4" fmla="*/ 899 h 580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1331" h="5807921">
                <a:moveTo>
                  <a:pt x="35584" y="0"/>
                </a:moveTo>
                <a:cubicBezTo>
                  <a:pt x="3230963" y="0"/>
                  <a:pt x="5821331" y="2590368"/>
                  <a:pt x="5821331" y="5785747"/>
                </a:cubicBezTo>
                <a:lnTo>
                  <a:pt x="5820771" y="5807921"/>
                </a:lnTo>
                <a:lnTo>
                  <a:pt x="0" y="5807921"/>
                </a:lnTo>
                <a:lnTo>
                  <a:pt x="0" y="899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ECA66715-0781-4AC8-ABD4-B1CCB57221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0149DC71-71B7-44F7-BF51-D2DDB1D07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4">
            <a:extLst>
              <a:ext uri="{FF2B5EF4-FFF2-40B4-BE49-F238E27FC236}">
                <a16:creationId xmlns:a16="http://schemas.microsoft.com/office/drawing/2014/main" id="{F55C2CBB-C53F-4224-B747-D691E5058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6933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-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3">
            <a:extLst>
              <a:ext uri="{FF2B5EF4-FFF2-40B4-BE49-F238E27FC236}">
                <a16:creationId xmlns:a16="http://schemas.microsoft.com/office/drawing/2014/main" id="{0065E6AD-939F-4C78-9843-A79DDD6F4790}"/>
              </a:ext>
            </a:extLst>
          </p:cNvPr>
          <p:cNvSpPr>
            <a:spLocks/>
          </p:cNvSpPr>
          <p:nvPr/>
        </p:nvSpPr>
        <p:spPr bwMode="auto">
          <a:xfrm>
            <a:off x="6769835" y="-3644"/>
            <a:ext cx="5433588" cy="6865288"/>
          </a:xfrm>
          <a:custGeom>
            <a:avLst/>
            <a:gdLst>
              <a:gd name="T0" fmla="*/ 3419 w 3419"/>
              <a:gd name="T1" fmla="*/ 0 h 4321"/>
              <a:gd name="T2" fmla="*/ 1095 w 3419"/>
              <a:gd name="T3" fmla="*/ 0 h 4321"/>
              <a:gd name="T4" fmla="*/ 0 w 3419"/>
              <a:gd name="T5" fmla="*/ 4321 h 4321"/>
              <a:gd name="T6" fmla="*/ 3419 w 3419"/>
              <a:gd name="T7" fmla="*/ 4321 h 4321"/>
              <a:gd name="T8" fmla="*/ 3419 w 3419"/>
              <a:gd name="T9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9" h="4321">
                <a:moveTo>
                  <a:pt x="3419" y="0"/>
                </a:moveTo>
                <a:lnTo>
                  <a:pt x="1095" y="0"/>
                </a:lnTo>
                <a:lnTo>
                  <a:pt x="0" y="4321"/>
                </a:lnTo>
                <a:lnTo>
                  <a:pt x="3419" y="4321"/>
                </a:lnTo>
                <a:lnTo>
                  <a:pt x="3419" y="0"/>
                </a:lnTo>
                <a:close/>
              </a:path>
            </a:pathLst>
          </a:custGeom>
          <a:solidFill>
            <a:schemeClr val="accent4">
              <a:alpha val="2000"/>
            </a:schemeClr>
          </a:solidFill>
          <a:ln>
            <a:noFill/>
          </a:ln>
          <a:effectLst>
            <a:innerShdw dist="723900" dir="135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0227C27F-2F8F-4D8F-9464-1CF1B3DB23A4}"/>
              </a:ext>
            </a:extLst>
          </p:cNvPr>
          <p:cNvSpPr>
            <a:spLocks/>
          </p:cNvSpPr>
          <p:nvPr/>
        </p:nvSpPr>
        <p:spPr bwMode="auto">
          <a:xfrm>
            <a:off x="4927914" y="-3644"/>
            <a:ext cx="7275509" cy="4971416"/>
          </a:xfrm>
          <a:custGeom>
            <a:avLst/>
            <a:gdLst>
              <a:gd name="T0" fmla="*/ 222 w 3114"/>
              <a:gd name="T1" fmla="*/ 1919 h 2133"/>
              <a:gd name="T2" fmla="*/ 694 w 3114"/>
              <a:gd name="T3" fmla="*/ 2082 h 2133"/>
              <a:gd name="T4" fmla="*/ 3114 w 3114"/>
              <a:gd name="T5" fmla="*/ 1593 h 2133"/>
              <a:gd name="T6" fmla="*/ 3114 w 3114"/>
              <a:gd name="T7" fmla="*/ 0 h 2133"/>
              <a:gd name="T8" fmla="*/ 488 w 3114"/>
              <a:gd name="T9" fmla="*/ 0 h 2133"/>
              <a:gd name="T10" fmla="*/ 122 w 3114"/>
              <a:gd name="T11" fmla="*/ 1326 h 2133"/>
              <a:gd name="T12" fmla="*/ 222 w 3114"/>
              <a:gd name="T13" fmla="*/ 1919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2133">
                <a:moveTo>
                  <a:pt x="222" y="1919"/>
                </a:moveTo>
                <a:cubicBezTo>
                  <a:pt x="443" y="2133"/>
                  <a:pt x="694" y="2082"/>
                  <a:pt x="694" y="2082"/>
                </a:cubicBezTo>
                <a:cubicBezTo>
                  <a:pt x="3114" y="1593"/>
                  <a:pt x="3114" y="1593"/>
                  <a:pt x="3114" y="1593"/>
                </a:cubicBezTo>
                <a:cubicBezTo>
                  <a:pt x="3114" y="0"/>
                  <a:pt x="3114" y="0"/>
                  <a:pt x="3114" y="0"/>
                </a:cubicBezTo>
                <a:cubicBezTo>
                  <a:pt x="488" y="0"/>
                  <a:pt x="488" y="0"/>
                  <a:pt x="488" y="0"/>
                </a:cubicBezTo>
                <a:cubicBezTo>
                  <a:pt x="122" y="1326"/>
                  <a:pt x="122" y="1326"/>
                  <a:pt x="122" y="1326"/>
                </a:cubicBezTo>
                <a:cubicBezTo>
                  <a:pt x="122" y="1326"/>
                  <a:pt x="0" y="1705"/>
                  <a:pt x="222" y="1919"/>
                </a:cubicBezTo>
                <a:close/>
              </a:path>
            </a:pathLst>
          </a:custGeom>
          <a:solidFill>
            <a:schemeClr val="accent3">
              <a:alpha val="2000"/>
            </a:schemeClr>
          </a:solidFill>
          <a:ln>
            <a:noFill/>
          </a:ln>
          <a:effectLst>
            <a:innerShdw dist="419100" dir="108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3275A3-06D1-4975-A2F5-9C415D82BD01}"/>
              </a:ext>
            </a:extLst>
          </p:cNvPr>
          <p:cNvGrpSpPr/>
          <p:nvPr userDrawn="1"/>
        </p:nvGrpSpPr>
        <p:grpSpPr>
          <a:xfrm>
            <a:off x="10526034" y="6253317"/>
            <a:ext cx="1056367" cy="604684"/>
            <a:chOff x="7588603" y="6253317"/>
            <a:chExt cx="1056092" cy="60468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0696C39-7897-4D97-B5A8-A341D5CD0F9F}"/>
                </a:ext>
              </a:extLst>
            </p:cNvPr>
            <p:cNvSpPr/>
            <p:nvPr userDrawn="1"/>
          </p:nvSpPr>
          <p:spPr>
            <a:xfrm>
              <a:off x="8114940" y="6253317"/>
              <a:ext cx="529755" cy="6046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EE30AB8-B80A-4AB8-8F07-0E48A28C3D41}"/>
                </a:ext>
              </a:extLst>
            </p:cNvPr>
            <p:cNvSpPr/>
            <p:nvPr userDrawn="1"/>
          </p:nvSpPr>
          <p:spPr>
            <a:xfrm>
              <a:off x="7588603" y="6253317"/>
              <a:ext cx="529755" cy="6046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ECA66715-0781-4AC8-ABD4-B1CCB57221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0149DC71-71B7-44F7-BF51-D2DDB1D07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4">
            <a:extLst>
              <a:ext uri="{FF2B5EF4-FFF2-40B4-BE49-F238E27FC236}">
                <a16:creationId xmlns:a16="http://schemas.microsoft.com/office/drawing/2014/main" id="{F55C2CBB-C53F-4224-B747-D691E5058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F9287CEF-0039-4A06-952E-9C0524727A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98900" y="-16329"/>
            <a:ext cx="5809435" cy="5821331"/>
          </a:xfrm>
          <a:custGeom>
            <a:avLst/>
            <a:gdLst>
              <a:gd name="connsiteX0" fmla="*/ 899 w 5807921"/>
              <a:gd name="connsiteY0" fmla="*/ 0 h 5821331"/>
              <a:gd name="connsiteX1" fmla="*/ 5807921 w 5807921"/>
              <a:gd name="connsiteY1" fmla="*/ 0 h 5821331"/>
              <a:gd name="connsiteX2" fmla="*/ 5807921 w 5807921"/>
              <a:gd name="connsiteY2" fmla="*/ 5820771 h 5821331"/>
              <a:gd name="connsiteX3" fmla="*/ 5785747 w 5807921"/>
              <a:gd name="connsiteY3" fmla="*/ 5821331 h 5821331"/>
              <a:gd name="connsiteX4" fmla="*/ 0 w 5807921"/>
              <a:gd name="connsiteY4" fmla="*/ 35584 h 582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7921" h="5821331">
                <a:moveTo>
                  <a:pt x="899" y="0"/>
                </a:moveTo>
                <a:lnTo>
                  <a:pt x="5807921" y="0"/>
                </a:lnTo>
                <a:lnTo>
                  <a:pt x="5807921" y="5820771"/>
                </a:lnTo>
                <a:lnTo>
                  <a:pt x="5785747" y="5821331"/>
                </a:lnTo>
                <a:cubicBezTo>
                  <a:pt x="2590368" y="5821331"/>
                  <a:pt x="0" y="3230963"/>
                  <a:pt x="0" y="35584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1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674259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-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3">
            <a:extLst>
              <a:ext uri="{FF2B5EF4-FFF2-40B4-BE49-F238E27FC236}">
                <a16:creationId xmlns:a16="http://schemas.microsoft.com/office/drawing/2014/main" id="{0065E6AD-939F-4C78-9843-A79DDD6F4790}"/>
              </a:ext>
            </a:extLst>
          </p:cNvPr>
          <p:cNvSpPr>
            <a:spLocks/>
          </p:cNvSpPr>
          <p:nvPr/>
        </p:nvSpPr>
        <p:spPr bwMode="auto">
          <a:xfrm>
            <a:off x="6769835" y="-3644"/>
            <a:ext cx="5433588" cy="6865288"/>
          </a:xfrm>
          <a:custGeom>
            <a:avLst/>
            <a:gdLst>
              <a:gd name="T0" fmla="*/ 3419 w 3419"/>
              <a:gd name="T1" fmla="*/ 0 h 4321"/>
              <a:gd name="T2" fmla="*/ 1095 w 3419"/>
              <a:gd name="T3" fmla="*/ 0 h 4321"/>
              <a:gd name="T4" fmla="*/ 0 w 3419"/>
              <a:gd name="T5" fmla="*/ 4321 h 4321"/>
              <a:gd name="T6" fmla="*/ 3419 w 3419"/>
              <a:gd name="T7" fmla="*/ 4321 h 4321"/>
              <a:gd name="T8" fmla="*/ 3419 w 3419"/>
              <a:gd name="T9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9" h="4321">
                <a:moveTo>
                  <a:pt x="3419" y="0"/>
                </a:moveTo>
                <a:lnTo>
                  <a:pt x="1095" y="0"/>
                </a:lnTo>
                <a:lnTo>
                  <a:pt x="0" y="4321"/>
                </a:lnTo>
                <a:lnTo>
                  <a:pt x="3419" y="4321"/>
                </a:lnTo>
                <a:lnTo>
                  <a:pt x="3419" y="0"/>
                </a:lnTo>
                <a:close/>
              </a:path>
            </a:pathLst>
          </a:custGeom>
          <a:solidFill>
            <a:schemeClr val="accent4">
              <a:alpha val="2000"/>
            </a:schemeClr>
          </a:solidFill>
          <a:ln>
            <a:noFill/>
          </a:ln>
          <a:effectLst>
            <a:innerShdw dist="723900" dir="135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0227C27F-2F8F-4D8F-9464-1CF1B3DB23A4}"/>
              </a:ext>
            </a:extLst>
          </p:cNvPr>
          <p:cNvSpPr>
            <a:spLocks/>
          </p:cNvSpPr>
          <p:nvPr/>
        </p:nvSpPr>
        <p:spPr bwMode="auto">
          <a:xfrm>
            <a:off x="4927914" y="-3644"/>
            <a:ext cx="7275509" cy="4971416"/>
          </a:xfrm>
          <a:custGeom>
            <a:avLst/>
            <a:gdLst>
              <a:gd name="T0" fmla="*/ 222 w 3114"/>
              <a:gd name="T1" fmla="*/ 1919 h 2133"/>
              <a:gd name="T2" fmla="*/ 694 w 3114"/>
              <a:gd name="T3" fmla="*/ 2082 h 2133"/>
              <a:gd name="T4" fmla="*/ 3114 w 3114"/>
              <a:gd name="T5" fmla="*/ 1593 h 2133"/>
              <a:gd name="T6" fmla="*/ 3114 w 3114"/>
              <a:gd name="T7" fmla="*/ 0 h 2133"/>
              <a:gd name="T8" fmla="*/ 488 w 3114"/>
              <a:gd name="T9" fmla="*/ 0 h 2133"/>
              <a:gd name="T10" fmla="*/ 122 w 3114"/>
              <a:gd name="T11" fmla="*/ 1326 h 2133"/>
              <a:gd name="T12" fmla="*/ 222 w 3114"/>
              <a:gd name="T13" fmla="*/ 1919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2133">
                <a:moveTo>
                  <a:pt x="222" y="1919"/>
                </a:moveTo>
                <a:cubicBezTo>
                  <a:pt x="443" y="2133"/>
                  <a:pt x="694" y="2082"/>
                  <a:pt x="694" y="2082"/>
                </a:cubicBezTo>
                <a:cubicBezTo>
                  <a:pt x="3114" y="1593"/>
                  <a:pt x="3114" y="1593"/>
                  <a:pt x="3114" y="1593"/>
                </a:cubicBezTo>
                <a:cubicBezTo>
                  <a:pt x="3114" y="0"/>
                  <a:pt x="3114" y="0"/>
                  <a:pt x="3114" y="0"/>
                </a:cubicBezTo>
                <a:cubicBezTo>
                  <a:pt x="488" y="0"/>
                  <a:pt x="488" y="0"/>
                  <a:pt x="488" y="0"/>
                </a:cubicBezTo>
                <a:cubicBezTo>
                  <a:pt x="122" y="1326"/>
                  <a:pt x="122" y="1326"/>
                  <a:pt x="122" y="1326"/>
                </a:cubicBezTo>
                <a:cubicBezTo>
                  <a:pt x="122" y="1326"/>
                  <a:pt x="0" y="1705"/>
                  <a:pt x="222" y="1919"/>
                </a:cubicBezTo>
                <a:close/>
              </a:path>
            </a:pathLst>
          </a:custGeom>
          <a:solidFill>
            <a:schemeClr val="accent3">
              <a:alpha val="2000"/>
            </a:schemeClr>
          </a:solidFill>
          <a:ln>
            <a:noFill/>
          </a:ln>
          <a:effectLst>
            <a:innerShdw dist="419100" dir="108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455323D-EBA3-4336-B0D2-0EDECBB8C0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6705" y="1050082"/>
            <a:ext cx="5822847" cy="5807921"/>
          </a:xfrm>
          <a:custGeom>
            <a:avLst/>
            <a:gdLst>
              <a:gd name="connsiteX0" fmla="*/ 35584 w 5821331"/>
              <a:gd name="connsiteY0" fmla="*/ 0 h 5807921"/>
              <a:gd name="connsiteX1" fmla="*/ 5821331 w 5821331"/>
              <a:gd name="connsiteY1" fmla="*/ 5785747 h 5807921"/>
              <a:gd name="connsiteX2" fmla="*/ 5820771 w 5821331"/>
              <a:gd name="connsiteY2" fmla="*/ 5807921 h 5807921"/>
              <a:gd name="connsiteX3" fmla="*/ 0 w 5821331"/>
              <a:gd name="connsiteY3" fmla="*/ 5807921 h 5807921"/>
              <a:gd name="connsiteX4" fmla="*/ 0 w 5821331"/>
              <a:gd name="connsiteY4" fmla="*/ 899 h 580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1331" h="5807921">
                <a:moveTo>
                  <a:pt x="35584" y="0"/>
                </a:moveTo>
                <a:cubicBezTo>
                  <a:pt x="3230963" y="0"/>
                  <a:pt x="5821331" y="2590368"/>
                  <a:pt x="5821331" y="5785747"/>
                </a:cubicBezTo>
                <a:lnTo>
                  <a:pt x="5820771" y="5807921"/>
                </a:lnTo>
                <a:lnTo>
                  <a:pt x="0" y="5807921"/>
                </a:lnTo>
                <a:lnTo>
                  <a:pt x="0" y="899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3275A3-06D1-4975-A2F5-9C415D82BD01}"/>
              </a:ext>
            </a:extLst>
          </p:cNvPr>
          <p:cNvGrpSpPr/>
          <p:nvPr userDrawn="1"/>
        </p:nvGrpSpPr>
        <p:grpSpPr>
          <a:xfrm>
            <a:off x="10526034" y="6253317"/>
            <a:ext cx="1056367" cy="604684"/>
            <a:chOff x="7588603" y="6253317"/>
            <a:chExt cx="1056092" cy="60468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0696C39-7897-4D97-B5A8-A341D5CD0F9F}"/>
                </a:ext>
              </a:extLst>
            </p:cNvPr>
            <p:cNvSpPr/>
            <p:nvPr userDrawn="1"/>
          </p:nvSpPr>
          <p:spPr>
            <a:xfrm>
              <a:off x="8114940" y="6253317"/>
              <a:ext cx="529755" cy="6046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EE30AB8-B80A-4AB8-8F07-0E48A28C3D41}"/>
                </a:ext>
              </a:extLst>
            </p:cNvPr>
            <p:cNvSpPr/>
            <p:nvPr userDrawn="1"/>
          </p:nvSpPr>
          <p:spPr>
            <a:xfrm>
              <a:off x="7588603" y="6253317"/>
              <a:ext cx="529755" cy="6046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ECA66715-0781-4AC8-ABD4-B1CCB57221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0149DC71-71B7-44F7-BF51-D2DDB1D07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4">
            <a:extLst>
              <a:ext uri="{FF2B5EF4-FFF2-40B4-BE49-F238E27FC236}">
                <a16:creationId xmlns:a16="http://schemas.microsoft.com/office/drawing/2014/main" id="{F55C2CBB-C53F-4224-B747-D691E5058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4587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-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3">
            <a:extLst>
              <a:ext uri="{FF2B5EF4-FFF2-40B4-BE49-F238E27FC236}">
                <a16:creationId xmlns:a16="http://schemas.microsoft.com/office/drawing/2014/main" id="{0065E6AD-939F-4C78-9843-A79DDD6F4790}"/>
              </a:ext>
            </a:extLst>
          </p:cNvPr>
          <p:cNvSpPr>
            <a:spLocks/>
          </p:cNvSpPr>
          <p:nvPr/>
        </p:nvSpPr>
        <p:spPr bwMode="auto">
          <a:xfrm>
            <a:off x="6769835" y="-3644"/>
            <a:ext cx="5433588" cy="6865288"/>
          </a:xfrm>
          <a:custGeom>
            <a:avLst/>
            <a:gdLst>
              <a:gd name="T0" fmla="*/ 3419 w 3419"/>
              <a:gd name="T1" fmla="*/ 0 h 4321"/>
              <a:gd name="T2" fmla="*/ 1095 w 3419"/>
              <a:gd name="T3" fmla="*/ 0 h 4321"/>
              <a:gd name="T4" fmla="*/ 0 w 3419"/>
              <a:gd name="T5" fmla="*/ 4321 h 4321"/>
              <a:gd name="T6" fmla="*/ 3419 w 3419"/>
              <a:gd name="T7" fmla="*/ 4321 h 4321"/>
              <a:gd name="T8" fmla="*/ 3419 w 3419"/>
              <a:gd name="T9" fmla="*/ 0 h 4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9" h="4321">
                <a:moveTo>
                  <a:pt x="3419" y="0"/>
                </a:moveTo>
                <a:lnTo>
                  <a:pt x="1095" y="0"/>
                </a:lnTo>
                <a:lnTo>
                  <a:pt x="0" y="4321"/>
                </a:lnTo>
                <a:lnTo>
                  <a:pt x="3419" y="4321"/>
                </a:lnTo>
                <a:lnTo>
                  <a:pt x="3419" y="0"/>
                </a:lnTo>
                <a:close/>
              </a:path>
            </a:pathLst>
          </a:custGeom>
          <a:solidFill>
            <a:schemeClr val="accent4">
              <a:alpha val="2000"/>
            </a:schemeClr>
          </a:solidFill>
          <a:ln>
            <a:noFill/>
          </a:ln>
          <a:effectLst>
            <a:innerShdw dist="723900" dir="135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0227C27F-2F8F-4D8F-9464-1CF1B3DB23A4}"/>
              </a:ext>
            </a:extLst>
          </p:cNvPr>
          <p:cNvSpPr>
            <a:spLocks/>
          </p:cNvSpPr>
          <p:nvPr/>
        </p:nvSpPr>
        <p:spPr bwMode="auto">
          <a:xfrm>
            <a:off x="4927914" y="-3644"/>
            <a:ext cx="7275509" cy="4971416"/>
          </a:xfrm>
          <a:custGeom>
            <a:avLst/>
            <a:gdLst>
              <a:gd name="T0" fmla="*/ 222 w 3114"/>
              <a:gd name="T1" fmla="*/ 1919 h 2133"/>
              <a:gd name="T2" fmla="*/ 694 w 3114"/>
              <a:gd name="T3" fmla="*/ 2082 h 2133"/>
              <a:gd name="T4" fmla="*/ 3114 w 3114"/>
              <a:gd name="T5" fmla="*/ 1593 h 2133"/>
              <a:gd name="T6" fmla="*/ 3114 w 3114"/>
              <a:gd name="T7" fmla="*/ 0 h 2133"/>
              <a:gd name="T8" fmla="*/ 488 w 3114"/>
              <a:gd name="T9" fmla="*/ 0 h 2133"/>
              <a:gd name="T10" fmla="*/ 122 w 3114"/>
              <a:gd name="T11" fmla="*/ 1326 h 2133"/>
              <a:gd name="T12" fmla="*/ 222 w 3114"/>
              <a:gd name="T13" fmla="*/ 1919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4" h="2133">
                <a:moveTo>
                  <a:pt x="222" y="1919"/>
                </a:moveTo>
                <a:cubicBezTo>
                  <a:pt x="443" y="2133"/>
                  <a:pt x="694" y="2082"/>
                  <a:pt x="694" y="2082"/>
                </a:cubicBezTo>
                <a:cubicBezTo>
                  <a:pt x="3114" y="1593"/>
                  <a:pt x="3114" y="1593"/>
                  <a:pt x="3114" y="1593"/>
                </a:cubicBezTo>
                <a:cubicBezTo>
                  <a:pt x="3114" y="0"/>
                  <a:pt x="3114" y="0"/>
                  <a:pt x="3114" y="0"/>
                </a:cubicBezTo>
                <a:cubicBezTo>
                  <a:pt x="488" y="0"/>
                  <a:pt x="488" y="0"/>
                  <a:pt x="488" y="0"/>
                </a:cubicBezTo>
                <a:cubicBezTo>
                  <a:pt x="122" y="1326"/>
                  <a:pt x="122" y="1326"/>
                  <a:pt x="122" y="1326"/>
                </a:cubicBezTo>
                <a:cubicBezTo>
                  <a:pt x="122" y="1326"/>
                  <a:pt x="0" y="1705"/>
                  <a:pt x="222" y="1919"/>
                </a:cubicBezTo>
                <a:close/>
              </a:path>
            </a:pathLst>
          </a:custGeom>
          <a:solidFill>
            <a:schemeClr val="accent3">
              <a:alpha val="2000"/>
            </a:schemeClr>
          </a:solidFill>
          <a:ln>
            <a:noFill/>
          </a:ln>
          <a:effectLst>
            <a:innerShdw dist="419100" dir="10800000">
              <a:prstClr val="black">
                <a:alpha val="3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3275A3-06D1-4975-A2F5-9C415D82BD01}"/>
              </a:ext>
            </a:extLst>
          </p:cNvPr>
          <p:cNvGrpSpPr/>
          <p:nvPr userDrawn="1"/>
        </p:nvGrpSpPr>
        <p:grpSpPr>
          <a:xfrm>
            <a:off x="10526034" y="6253317"/>
            <a:ext cx="1056367" cy="604684"/>
            <a:chOff x="7588603" y="6253317"/>
            <a:chExt cx="1056092" cy="60468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0696C39-7897-4D97-B5A8-A341D5CD0F9F}"/>
                </a:ext>
              </a:extLst>
            </p:cNvPr>
            <p:cNvSpPr/>
            <p:nvPr userDrawn="1"/>
          </p:nvSpPr>
          <p:spPr>
            <a:xfrm>
              <a:off x="8114940" y="6253317"/>
              <a:ext cx="529755" cy="6046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EE30AB8-B80A-4AB8-8F07-0E48A28C3D41}"/>
                </a:ext>
              </a:extLst>
            </p:cNvPr>
            <p:cNvSpPr/>
            <p:nvPr userDrawn="1"/>
          </p:nvSpPr>
          <p:spPr>
            <a:xfrm>
              <a:off x="7588603" y="6253317"/>
              <a:ext cx="529755" cy="6046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ECA66715-0781-4AC8-ABD4-B1CCB57221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0149DC71-71B7-44F7-BF51-D2DDB1D07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4">
            <a:extLst>
              <a:ext uri="{FF2B5EF4-FFF2-40B4-BE49-F238E27FC236}">
                <a16:creationId xmlns:a16="http://schemas.microsoft.com/office/drawing/2014/main" id="{F55C2CBB-C53F-4224-B747-D691E5058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F9287CEF-0039-4A06-952E-9C0524727A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0" y="3"/>
            <a:ext cx="5809435" cy="5821331"/>
          </a:xfrm>
          <a:custGeom>
            <a:avLst/>
            <a:gdLst>
              <a:gd name="connsiteX0" fmla="*/ 899 w 5807921"/>
              <a:gd name="connsiteY0" fmla="*/ 0 h 5821331"/>
              <a:gd name="connsiteX1" fmla="*/ 5807921 w 5807921"/>
              <a:gd name="connsiteY1" fmla="*/ 0 h 5821331"/>
              <a:gd name="connsiteX2" fmla="*/ 5807921 w 5807921"/>
              <a:gd name="connsiteY2" fmla="*/ 5820771 h 5821331"/>
              <a:gd name="connsiteX3" fmla="*/ 5785747 w 5807921"/>
              <a:gd name="connsiteY3" fmla="*/ 5821331 h 5821331"/>
              <a:gd name="connsiteX4" fmla="*/ 0 w 5807921"/>
              <a:gd name="connsiteY4" fmla="*/ 35584 h 582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7921" h="5821331">
                <a:moveTo>
                  <a:pt x="899" y="0"/>
                </a:moveTo>
                <a:lnTo>
                  <a:pt x="5807921" y="0"/>
                </a:lnTo>
                <a:lnTo>
                  <a:pt x="5807921" y="5820771"/>
                </a:lnTo>
                <a:lnTo>
                  <a:pt x="5785747" y="5821331"/>
                </a:lnTo>
                <a:cubicBezTo>
                  <a:pt x="2590368" y="5821331"/>
                  <a:pt x="0" y="3230963"/>
                  <a:pt x="0" y="35584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1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15674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416FFD7-B72E-4908-BE4E-BBFA49697629}"/>
              </a:ext>
            </a:extLst>
          </p:cNvPr>
          <p:cNvGrpSpPr/>
          <p:nvPr userDrawn="1"/>
        </p:nvGrpSpPr>
        <p:grpSpPr>
          <a:xfrm>
            <a:off x="10526034" y="6253317"/>
            <a:ext cx="1056367" cy="604684"/>
            <a:chOff x="7588603" y="6253317"/>
            <a:chExt cx="1056092" cy="60468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39EA0C-40F9-44F2-8A75-73210B490424}"/>
                </a:ext>
              </a:extLst>
            </p:cNvPr>
            <p:cNvSpPr/>
            <p:nvPr userDrawn="1"/>
          </p:nvSpPr>
          <p:spPr>
            <a:xfrm>
              <a:off x="8114940" y="6253317"/>
              <a:ext cx="529755" cy="6046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D9E5754-EE7D-4DDA-8E61-77B52288D1C0}"/>
                </a:ext>
              </a:extLst>
            </p:cNvPr>
            <p:cNvSpPr/>
            <p:nvPr userDrawn="1"/>
          </p:nvSpPr>
          <p:spPr>
            <a:xfrm>
              <a:off x="7588603" y="6253317"/>
              <a:ext cx="529755" cy="6046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E7088-D9A6-4878-B2FA-97BE845840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1705" y="0"/>
            <a:ext cx="5221683" cy="6858000"/>
          </a:xfrm>
        </p:spPr>
        <p:txBody>
          <a:bodyPr anchor="ctr"/>
          <a:lstStyle>
            <a:lvl1pPr marL="0" indent="0" algn="ctr">
              <a:buFontTx/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IN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7D9D64C-F28D-4CBF-A196-25C6F53177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36840" y="1268414"/>
            <a:ext cx="4945560" cy="4681537"/>
          </a:xfrm>
        </p:spPr>
        <p:txBody>
          <a:bodyPr anchor="ctr"/>
          <a:lstStyle>
            <a:lvl1pPr marL="0" indent="0" algn="ctr">
              <a:buFontTx/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IN"/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5509D8F0-B04D-479F-A141-B23E890EA8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3F2F1A56-4797-451B-A95B-4CE2929C3B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2FE9D5F3-AC26-47B4-AD5A-060893279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5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8D2268A-2628-4386-93CE-08FC0791C718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416FFD7-B72E-4908-BE4E-BBFA49697629}"/>
              </a:ext>
            </a:extLst>
          </p:cNvPr>
          <p:cNvGrpSpPr/>
          <p:nvPr userDrawn="1"/>
        </p:nvGrpSpPr>
        <p:grpSpPr>
          <a:xfrm>
            <a:off x="10526034" y="6253317"/>
            <a:ext cx="1056367" cy="604684"/>
            <a:chOff x="7588603" y="6253317"/>
            <a:chExt cx="1056092" cy="60468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39EA0C-40F9-44F2-8A75-73210B490424}"/>
                </a:ext>
              </a:extLst>
            </p:cNvPr>
            <p:cNvSpPr/>
            <p:nvPr userDrawn="1"/>
          </p:nvSpPr>
          <p:spPr>
            <a:xfrm>
              <a:off x="8114940" y="6253317"/>
              <a:ext cx="529755" cy="6046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D9E5754-EE7D-4DDA-8E61-77B52288D1C0}"/>
                </a:ext>
              </a:extLst>
            </p:cNvPr>
            <p:cNvSpPr/>
            <p:nvPr userDrawn="1"/>
          </p:nvSpPr>
          <p:spPr>
            <a:xfrm>
              <a:off x="7588603" y="6253317"/>
              <a:ext cx="529755" cy="6046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5509D8F0-B04D-479F-A141-B23E890EA8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3F2F1A56-4797-451B-A95B-4CE2929C3B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2FE9D5F3-AC26-47B4-AD5A-060893279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BB5758F-F015-441D-95DB-6C604AC6F9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34807" y="-3645"/>
            <a:ext cx="7068616" cy="4864934"/>
          </a:xfrm>
          <a:custGeom>
            <a:avLst/>
            <a:gdLst>
              <a:gd name="connsiteX0" fmla="*/ 933021 w 7066775"/>
              <a:gd name="connsiteY0" fmla="*/ 0 h 4864934"/>
              <a:gd name="connsiteX1" fmla="*/ 7066775 w 7066775"/>
              <a:gd name="connsiteY1" fmla="*/ 0 h 4864934"/>
              <a:gd name="connsiteX2" fmla="*/ 7066775 w 7066775"/>
              <a:gd name="connsiteY2" fmla="*/ 3712830 h 4864934"/>
              <a:gd name="connsiteX3" fmla="*/ 1414191 w 7066775"/>
              <a:gd name="connsiteY3" fmla="*/ 4852550 h 4864934"/>
              <a:gd name="connsiteX4" fmla="*/ 311704 w 7066775"/>
              <a:gd name="connsiteY4" fmla="*/ 4472643 h 4864934"/>
              <a:gd name="connsiteX5" fmla="*/ 78126 w 7066775"/>
              <a:gd name="connsiteY5" fmla="*/ 3090529 h 4864934"/>
              <a:gd name="connsiteX6" fmla="*/ 933021 w 7066775"/>
              <a:gd name="connsiteY6" fmla="*/ 0 h 486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6775" h="4864934">
                <a:moveTo>
                  <a:pt x="933021" y="0"/>
                </a:moveTo>
                <a:cubicBezTo>
                  <a:pt x="933021" y="0"/>
                  <a:pt x="933021" y="0"/>
                  <a:pt x="7066775" y="0"/>
                </a:cubicBezTo>
                <a:cubicBezTo>
                  <a:pt x="7066775" y="0"/>
                  <a:pt x="7066775" y="0"/>
                  <a:pt x="7066775" y="3712830"/>
                </a:cubicBezTo>
                <a:cubicBezTo>
                  <a:pt x="7066775" y="3712830"/>
                  <a:pt x="7066775" y="3712830"/>
                  <a:pt x="1414191" y="4852550"/>
                </a:cubicBezTo>
                <a:cubicBezTo>
                  <a:pt x="1414191" y="4852550"/>
                  <a:pt x="827911" y="4971416"/>
                  <a:pt x="311704" y="4472643"/>
                </a:cubicBezTo>
                <a:cubicBezTo>
                  <a:pt x="-206839" y="3973870"/>
                  <a:pt x="78126" y="3090529"/>
                  <a:pt x="78126" y="3090529"/>
                </a:cubicBezTo>
                <a:cubicBezTo>
                  <a:pt x="78126" y="3090529"/>
                  <a:pt x="78126" y="3090529"/>
                  <a:pt x="9330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7860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4" y="2870636"/>
            <a:ext cx="5932223" cy="711081"/>
          </a:xfrm>
        </p:spPr>
        <p:txBody>
          <a:bodyPr>
            <a:normAutofit/>
          </a:bodyPr>
          <a:lstStyle>
            <a:lvl1pPr algn="ctr">
              <a:defRPr sz="27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205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342711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A80D6EB4-6316-4BD4-9779-1C793C88EF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7516D1-CC67-491A-A475-E2E321DE7470}"/>
              </a:ext>
            </a:extLst>
          </p:cNvPr>
          <p:cNvSpPr/>
          <p:nvPr userDrawn="1"/>
        </p:nvSpPr>
        <p:spPr>
          <a:xfrm>
            <a:off x="0" y="3667328"/>
            <a:ext cx="12192000" cy="3190671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070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644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35644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099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4466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6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572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1027-D929-4436-A08B-5C7C27B80F74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7127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3009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0A96AEFE-2DB4-4800-BD04-10498C186E29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0"/>
            <a:ext cx="6206149" cy="6858000"/>
          </a:xfrm>
          <a:custGeom>
            <a:avLst/>
            <a:gdLst>
              <a:gd name="connsiteX0" fmla="*/ 5280530 w 6206149"/>
              <a:gd name="connsiteY0" fmla="*/ 3429000 h 6858000"/>
              <a:gd name="connsiteX1" fmla="*/ 6206149 w 6206149"/>
              <a:gd name="connsiteY1" fmla="*/ 3429000 h 6858000"/>
              <a:gd name="connsiteX2" fmla="*/ 4207499 w 6206149"/>
              <a:gd name="connsiteY2" fmla="*/ 6858000 h 6858000"/>
              <a:gd name="connsiteX3" fmla="*/ 3281880 w 6206149"/>
              <a:gd name="connsiteY3" fmla="*/ 6858000 h 6858000"/>
              <a:gd name="connsiteX4" fmla="*/ 4173746 w 6206149"/>
              <a:gd name="connsiteY4" fmla="*/ 3429000 h 6858000"/>
              <a:gd name="connsiteX5" fmla="*/ 5099365 w 6206149"/>
              <a:gd name="connsiteY5" fmla="*/ 3429000 h 6858000"/>
              <a:gd name="connsiteX6" fmla="*/ 3100715 w 6206149"/>
              <a:gd name="connsiteY6" fmla="*/ 6858000 h 6858000"/>
              <a:gd name="connsiteX7" fmla="*/ 2175096 w 6206149"/>
              <a:gd name="connsiteY7" fmla="*/ 6858000 h 6858000"/>
              <a:gd name="connsiteX8" fmla="*/ 5075842 w 6206149"/>
              <a:gd name="connsiteY8" fmla="*/ 0 h 6858000"/>
              <a:gd name="connsiteX9" fmla="*/ 5993394 w 6206149"/>
              <a:gd name="connsiteY9" fmla="*/ 0 h 6858000"/>
              <a:gd name="connsiteX10" fmla="*/ 1976808 w 6206149"/>
              <a:gd name="connsiteY10" fmla="*/ 6858000 h 6858000"/>
              <a:gd name="connsiteX11" fmla="*/ 1059256 w 6206149"/>
              <a:gd name="connsiteY11" fmla="*/ 6858000 h 6858000"/>
              <a:gd name="connsiteX12" fmla="*/ 3931564 w 6206149"/>
              <a:gd name="connsiteY12" fmla="*/ 0 h 6858000"/>
              <a:gd name="connsiteX13" fmla="*/ 4857183 w 6206149"/>
              <a:gd name="connsiteY13" fmla="*/ 0 h 6858000"/>
              <a:gd name="connsiteX14" fmla="*/ 2858533 w 6206149"/>
              <a:gd name="connsiteY14" fmla="*/ 3429000 h 6858000"/>
              <a:gd name="connsiteX15" fmla="*/ 1932914 w 6206149"/>
              <a:gd name="connsiteY15" fmla="*/ 3429000 h 6858000"/>
              <a:gd name="connsiteX16" fmla="*/ 2008640 w 6206149"/>
              <a:gd name="connsiteY16" fmla="*/ 0 h 6858000"/>
              <a:gd name="connsiteX17" fmla="*/ 3684759 w 6206149"/>
              <a:gd name="connsiteY17" fmla="*/ 0 h 6858000"/>
              <a:gd name="connsiteX18" fmla="*/ 1676119 w 6206149"/>
              <a:gd name="connsiteY18" fmla="*/ 3429000 h 6858000"/>
              <a:gd name="connsiteX19" fmla="*/ 0 w 6206149"/>
              <a:gd name="connsiteY19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06149" h="6858000">
                <a:moveTo>
                  <a:pt x="5280530" y="3429000"/>
                </a:moveTo>
                <a:lnTo>
                  <a:pt x="6206149" y="3429000"/>
                </a:lnTo>
                <a:lnTo>
                  <a:pt x="4207499" y="6858000"/>
                </a:lnTo>
                <a:lnTo>
                  <a:pt x="3281880" y="6858000"/>
                </a:lnTo>
                <a:close/>
                <a:moveTo>
                  <a:pt x="4173746" y="3429000"/>
                </a:moveTo>
                <a:lnTo>
                  <a:pt x="5099365" y="3429000"/>
                </a:lnTo>
                <a:lnTo>
                  <a:pt x="3100715" y="6858000"/>
                </a:lnTo>
                <a:lnTo>
                  <a:pt x="2175096" y="6858000"/>
                </a:lnTo>
                <a:close/>
                <a:moveTo>
                  <a:pt x="5075842" y="0"/>
                </a:moveTo>
                <a:lnTo>
                  <a:pt x="5993394" y="0"/>
                </a:lnTo>
                <a:lnTo>
                  <a:pt x="1976808" y="6858000"/>
                </a:lnTo>
                <a:lnTo>
                  <a:pt x="1059256" y="6858000"/>
                </a:lnTo>
                <a:close/>
                <a:moveTo>
                  <a:pt x="3931564" y="0"/>
                </a:moveTo>
                <a:lnTo>
                  <a:pt x="4857183" y="0"/>
                </a:lnTo>
                <a:lnTo>
                  <a:pt x="2858533" y="3429000"/>
                </a:lnTo>
                <a:lnTo>
                  <a:pt x="1932914" y="3429000"/>
                </a:lnTo>
                <a:close/>
                <a:moveTo>
                  <a:pt x="2008640" y="0"/>
                </a:moveTo>
                <a:lnTo>
                  <a:pt x="3684759" y="0"/>
                </a:lnTo>
                <a:lnTo>
                  <a:pt x="1676119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73082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7A4111-AC59-4D68-8289-087F5555D1FB}"/>
              </a:ext>
            </a:extLst>
          </p:cNvPr>
          <p:cNvSpPr/>
          <p:nvPr userDrawn="1"/>
        </p:nvSpPr>
        <p:spPr>
          <a:xfrm>
            <a:off x="-3" y="0"/>
            <a:ext cx="12192003" cy="3990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529213A9-205F-4B47-85D1-86A4CF8B41E3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2900571" y="1934706"/>
            <a:ext cx="2997472" cy="410718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5C91274C-B4D1-4A27-943A-E94264203275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280150" y="1934706"/>
            <a:ext cx="2997472" cy="410718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111A57B-317A-41FC-8D5B-458B4DA86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81834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111A57B-317A-41FC-8D5B-458B4DA86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9" name="Group 3">
            <a:extLst>
              <a:ext uri="{FF2B5EF4-FFF2-40B4-BE49-F238E27FC236}">
                <a16:creationId xmlns:a16="http://schemas.microsoft.com/office/drawing/2014/main" id="{3416C541-C19F-450D-88B8-31264A63C057}"/>
              </a:ext>
            </a:extLst>
          </p:cNvPr>
          <p:cNvGrpSpPr/>
          <p:nvPr userDrawn="1"/>
        </p:nvGrpSpPr>
        <p:grpSpPr>
          <a:xfrm>
            <a:off x="3413850" y="1727960"/>
            <a:ext cx="2134178" cy="3686307"/>
            <a:chOff x="2188487" y="1844824"/>
            <a:chExt cx="1980000" cy="3420000"/>
          </a:xfrm>
        </p:grpSpPr>
        <p:sp>
          <p:nvSpPr>
            <p:cNvPr id="10" name="Rounded Rectangle 13">
              <a:extLst>
                <a:ext uri="{FF2B5EF4-FFF2-40B4-BE49-F238E27FC236}">
                  <a16:creationId xmlns:a16="http://schemas.microsoft.com/office/drawing/2014/main" id="{F28ADE49-EABF-4A45-8AFD-D583872D5EF7}"/>
                </a:ext>
              </a:extLst>
            </p:cNvPr>
            <p:cNvSpPr/>
            <p:nvPr userDrawn="1"/>
          </p:nvSpPr>
          <p:spPr>
            <a:xfrm>
              <a:off x="2188487" y="1844824"/>
              <a:ext cx="1980000" cy="3420000"/>
            </a:xfrm>
            <a:prstGeom prst="roundRect">
              <a:avLst>
                <a:gd name="adj" fmla="val 13580"/>
              </a:avLst>
            </a:prstGeom>
            <a:solidFill>
              <a:schemeClr val="bg1"/>
            </a:solidFill>
            <a:ln w="88900">
              <a:noFill/>
            </a:ln>
            <a:effectLst>
              <a:outerShdw blurRad="63500" dist="520700" dir="13680000" sx="200000" sy="200000" algn="t" rotWithShape="0">
                <a:prstClr val="black">
                  <a:alpha val="0"/>
                </a:prstClr>
              </a:outerShdw>
              <a:reflection stA="0" dist="1270000" dir="5400000" sy="-100000" algn="bl" rotWithShape="0"/>
            </a:effectLst>
            <a:scene3d>
              <a:camera prst="perspectiveFront"/>
              <a:lightRig rig="soft" dir="t"/>
            </a:scene3d>
            <a:sp3d prstMaterial="matte">
              <a:bevelT w="139700" h="139700" prst="divo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1" name="Rectangle 14">
              <a:extLst>
                <a:ext uri="{FF2B5EF4-FFF2-40B4-BE49-F238E27FC236}">
                  <a16:creationId xmlns:a16="http://schemas.microsoft.com/office/drawing/2014/main" id="{0EE66AE6-BD54-46FF-BFF8-F4F5052A0336}"/>
                </a:ext>
              </a:extLst>
            </p:cNvPr>
            <p:cNvSpPr/>
            <p:nvPr userDrawn="1"/>
          </p:nvSpPr>
          <p:spPr>
            <a:xfrm>
              <a:off x="3034725" y="2043113"/>
              <a:ext cx="287523" cy="45719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  <a:scene3d>
              <a:camera prst="orthographicFront"/>
              <a:lightRig rig="threePt" dir="t"/>
            </a:scene3d>
            <a:sp3d>
              <a:bevelT w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id="{16B2E278-7F12-411C-A66B-4E8311A0AA6B}"/>
                </a:ext>
              </a:extLst>
            </p:cNvPr>
            <p:cNvGrpSpPr/>
            <p:nvPr userDrawn="1"/>
          </p:nvGrpSpPr>
          <p:grpSpPr>
            <a:xfrm>
              <a:off x="3068483" y="4873005"/>
              <a:ext cx="228516" cy="228516"/>
              <a:chOff x="1522350" y="5810889"/>
              <a:chExt cx="228516" cy="228516"/>
            </a:xfrm>
            <a:solidFill>
              <a:schemeClr val="bg1">
                <a:lumMod val="75000"/>
              </a:schemeClr>
            </a:solidFill>
          </p:grpSpPr>
          <p:sp>
            <p:nvSpPr>
              <p:cNvPr id="13" name="Oval 15">
                <a:extLst>
                  <a:ext uri="{FF2B5EF4-FFF2-40B4-BE49-F238E27FC236}">
                    <a16:creationId xmlns:a16="http://schemas.microsoft.com/office/drawing/2014/main" id="{880912B7-BAFE-4530-B3E2-658A4CC93EA5}"/>
                  </a:ext>
                </a:extLst>
              </p:cNvPr>
              <p:cNvSpPr/>
              <p:nvPr userDrawn="1"/>
            </p:nvSpPr>
            <p:spPr>
              <a:xfrm>
                <a:off x="1522350" y="5810889"/>
                <a:ext cx="228516" cy="228516"/>
              </a:xfrm>
              <a:prstGeom prst="ellipse">
                <a:avLst/>
              </a:prstGeom>
              <a:grpFill/>
              <a:ln w="0">
                <a:noFill/>
              </a:ln>
              <a:scene3d>
                <a:camera prst="perspectiveFront"/>
                <a:lightRig rig="threePt" dir="t"/>
              </a:scene3d>
              <a:sp3d>
                <a:bevelT/>
                <a:bevelB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4" name="Rounded Rectangle 16">
                <a:extLst>
                  <a:ext uri="{FF2B5EF4-FFF2-40B4-BE49-F238E27FC236}">
                    <a16:creationId xmlns:a16="http://schemas.microsoft.com/office/drawing/2014/main" id="{D4E578DE-6FBB-45BA-AA90-B7C5BFB60FD8}"/>
                  </a:ext>
                </a:extLst>
              </p:cNvPr>
              <p:cNvSpPr/>
              <p:nvPr userDrawn="1"/>
            </p:nvSpPr>
            <p:spPr>
              <a:xfrm>
                <a:off x="1599696" y="5872505"/>
                <a:ext cx="104519" cy="105284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6350">
                <a:noFill/>
              </a:ln>
              <a:scene3d>
                <a:camera prst="orthographicFront"/>
                <a:lightRig rig="threePt" dir="t"/>
              </a:scene3d>
              <a:sp3d>
                <a:bevelT w="139700" prst="cross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EB8BC53A-6DA7-4829-9A2F-14557FE1D7E4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3586877" y="2115101"/>
            <a:ext cx="1816447" cy="28323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6" name="Group 2">
            <a:extLst>
              <a:ext uri="{FF2B5EF4-FFF2-40B4-BE49-F238E27FC236}">
                <a16:creationId xmlns:a16="http://schemas.microsoft.com/office/drawing/2014/main" id="{4C198FF6-4BAB-454F-B36D-BFC618E02928}"/>
              </a:ext>
            </a:extLst>
          </p:cNvPr>
          <p:cNvGrpSpPr/>
          <p:nvPr userDrawn="1"/>
        </p:nvGrpSpPr>
        <p:grpSpPr>
          <a:xfrm>
            <a:off x="6643974" y="1727960"/>
            <a:ext cx="2134178" cy="3686307"/>
            <a:chOff x="4897447" y="1844824"/>
            <a:chExt cx="1980000" cy="3420000"/>
          </a:xfrm>
        </p:grpSpPr>
        <p:sp>
          <p:nvSpPr>
            <p:cNvPr id="17" name="Rounded Rectangle 30">
              <a:extLst>
                <a:ext uri="{FF2B5EF4-FFF2-40B4-BE49-F238E27FC236}">
                  <a16:creationId xmlns:a16="http://schemas.microsoft.com/office/drawing/2014/main" id="{327C6189-5814-41F6-8E57-B52ED4BAD615}"/>
                </a:ext>
              </a:extLst>
            </p:cNvPr>
            <p:cNvSpPr/>
            <p:nvPr userDrawn="1"/>
          </p:nvSpPr>
          <p:spPr>
            <a:xfrm>
              <a:off x="4897447" y="1844824"/>
              <a:ext cx="1980000" cy="3420000"/>
            </a:xfrm>
            <a:prstGeom prst="roundRect">
              <a:avLst>
                <a:gd name="adj" fmla="val 13580"/>
              </a:avLst>
            </a:prstGeom>
            <a:solidFill>
              <a:schemeClr val="bg1"/>
            </a:solidFill>
            <a:ln w="88900">
              <a:noFill/>
            </a:ln>
            <a:effectLst>
              <a:outerShdw blurRad="63500" dist="520700" dir="13680000" sx="200000" sy="200000" algn="t" rotWithShape="0">
                <a:prstClr val="black">
                  <a:alpha val="0"/>
                </a:prstClr>
              </a:outerShdw>
              <a:reflection stA="0" dist="1270000" dir="5400000" sy="-100000" algn="bl" rotWithShape="0"/>
            </a:effectLst>
            <a:scene3d>
              <a:camera prst="perspectiveFront"/>
              <a:lightRig rig="soft" dir="t"/>
            </a:scene3d>
            <a:sp3d prstMaterial="matte">
              <a:bevelT w="139700" h="139700" prst="divo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6BB7F0A7-CC2D-4583-914D-D6C31A57CD04}"/>
                </a:ext>
              </a:extLst>
            </p:cNvPr>
            <p:cNvSpPr/>
            <p:nvPr userDrawn="1"/>
          </p:nvSpPr>
          <p:spPr>
            <a:xfrm>
              <a:off x="5739521" y="2043113"/>
              <a:ext cx="287523" cy="45719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  <a:scene3d>
              <a:camera prst="orthographicFront"/>
              <a:lightRig rig="threePt" dir="t"/>
            </a:scene3d>
            <a:sp3d>
              <a:bevelT w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9" name="Group 32">
              <a:extLst>
                <a:ext uri="{FF2B5EF4-FFF2-40B4-BE49-F238E27FC236}">
                  <a16:creationId xmlns:a16="http://schemas.microsoft.com/office/drawing/2014/main" id="{C9FC167E-F954-46E7-90DD-9CFE5810AAD7}"/>
                </a:ext>
              </a:extLst>
            </p:cNvPr>
            <p:cNvGrpSpPr/>
            <p:nvPr userDrawn="1"/>
          </p:nvGrpSpPr>
          <p:grpSpPr>
            <a:xfrm>
              <a:off x="5753678" y="4862119"/>
              <a:ext cx="228516" cy="228516"/>
              <a:chOff x="1522350" y="5810889"/>
              <a:chExt cx="228516" cy="228516"/>
            </a:xfrm>
            <a:solidFill>
              <a:schemeClr val="bg1">
                <a:lumMod val="75000"/>
              </a:schemeClr>
            </a:solidFill>
          </p:grpSpPr>
          <p:sp>
            <p:nvSpPr>
              <p:cNvPr id="20" name="Oval 33">
                <a:extLst>
                  <a:ext uri="{FF2B5EF4-FFF2-40B4-BE49-F238E27FC236}">
                    <a16:creationId xmlns:a16="http://schemas.microsoft.com/office/drawing/2014/main" id="{437FD994-E6E6-4E11-A918-9DE141FE1761}"/>
                  </a:ext>
                </a:extLst>
              </p:cNvPr>
              <p:cNvSpPr/>
              <p:nvPr userDrawn="1"/>
            </p:nvSpPr>
            <p:spPr>
              <a:xfrm>
                <a:off x="1522350" y="5810889"/>
                <a:ext cx="228516" cy="228516"/>
              </a:xfrm>
              <a:prstGeom prst="ellipse">
                <a:avLst/>
              </a:prstGeom>
              <a:grpFill/>
              <a:ln w="0">
                <a:noFill/>
              </a:ln>
              <a:scene3d>
                <a:camera prst="perspectiveFront"/>
                <a:lightRig rig="threePt" dir="t"/>
              </a:scene3d>
              <a:sp3d>
                <a:bevelT/>
                <a:bevelB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" name="Rounded Rectangle 34">
                <a:extLst>
                  <a:ext uri="{FF2B5EF4-FFF2-40B4-BE49-F238E27FC236}">
                    <a16:creationId xmlns:a16="http://schemas.microsoft.com/office/drawing/2014/main" id="{8CE63A71-4087-4780-9C43-230A8930C48E}"/>
                  </a:ext>
                </a:extLst>
              </p:cNvPr>
              <p:cNvSpPr/>
              <p:nvPr userDrawn="1"/>
            </p:nvSpPr>
            <p:spPr>
              <a:xfrm>
                <a:off x="1599696" y="5872505"/>
                <a:ext cx="104519" cy="105284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6350">
                <a:noFill/>
              </a:ln>
              <a:scene3d>
                <a:camera prst="orthographicFront"/>
                <a:lightRig rig="threePt" dir="t"/>
              </a:scene3d>
              <a:sp3d>
                <a:bevelT w="139700" prst="cross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2F232C40-D3F8-4CDD-AF94-D276AEA2E488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6816063" y="2096155"/>
            <a:ext cx="1816447" cy="28323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B0E5326-A18A-427C-A9B5-AE03EEAFB683}"/>
              </a:ext>
            </a:extLst>
          </p:cNvPr>
          <p:cNvSpPr/>
          <p:nvPr userDrawn="1"/>
        </p:nvSpPr>
        <p:spPr>
          <a:xfrm>
            <a:off x="0" y="5855038"/>
            <a:ext cx="12210216" cy="1002962"/>
          </a:xfrm>
          <a:custGeom>
            <a:avLst/>
            <a:gdLst>
              <a:gd name="connsiteX0" fmla="*/ 8459813 w 12210216"/>
              <a:gd name="connsiteY0" fmla="*/ 0 h 1002962"/>
              <a:gd name="connsiteX1" fmla="*/ 8462516 w 12210216"/>
              <a:gd name="connsiteY1" fmla="*/ 246442 h 1002962"/>
              <a:gd name="connsiteX2" fmla="*/ 8513858 w 12210216"/>
              <a:gd name="connsiteY2" fmla="*/ 326428 h 1002962"/>
              <a:gd name="connsiteX3" fmla="*/ 8535476 w 12210216"/>
              <a:gd name="connsiteY3" fmla="*/ 326428 h 1002962"/>
              <a:gd name="connsiteX4" fmla="*/ 8535476 w 12210216"/>
              <a:gd name="connsiteY4" fmla="*/ 350208 h 1002962"/>
              <a:gd name="connsiteX5" fmla="*/ 8540881 w 12210216"/>
              <a:gd name="connsiteY5" fmla="*/ 356693 h 1002962"/>
              <a:gd name="connsiteX6" fmla="*/ 8540881 w 12210216"/>
              <a:gd name="connsiteY6" fmla="*/ 471267 h 1002962"/>
              <a:gd name="connsiteX7" fmla="*/ 8565201 w 12210216"/>
              <a:gd name="connsiteY7" fmla="*/ 471267 h 1002962"/>
              <a:gd name="connsiteX8" fmla="*/ 8565201 w 12210216"/>
              <a:gd name="connsiteY8" fmla="*/ 611783 h 1002962"/>
              <a:gd name="connsiteX9" fmla="*/ 8581415 w 12210216"/>
              <a:gd name="connsiteY9" fmla="*/ 609621 h 1002962"/>
              <a:gd name="connsiteX10" fmla="*/ 8578712 w 12210216"/>
              <a:gd name="connsiteY10" fmla="*/ 698254 h 1002962"/>
              <a:gd name="connsiteX11" fmla="*/ 8594926 w 12210216"/>
              <a:gd name="connsiteY11" fmla="*/ 700416 h 1002962"/>
              <a:gd name="connsiteX12" fmla="*/ 8597628 w 12210216"/>
              <a:gd name="connsiteY12" fmla="*/ 706901 h 1002962"/>
              <a:gd name="connsiteX13" fmla="*/ 8605735 w 12210216"/>
              <a:gd name="connsiteY13" fmla="*/ 687445 h 1002962"/>
              <a:gd name="connsiteX14" fmla="*/ 8624651 w 12210216"/>
              <a:gd name="connsiteY14" fmla="*/ 687445 h 1002962"/>
              <a:gd name="connsiteX15" fmla="*/ 8624651 w 12210216"/>
              <a:gd name="connsiteY15" fmla="*/ 719872 h 1002962"/>
              <a:gd name="connsiteX16" fmla="*/ 8635460 w 12210216"/>
              <a:gd name="connsiteY16" fmla="*/ 724195 h 1002962"/>
              <a:gd name="connsiteX17" fmla="*/ 8635460 w 12210216"/>
              <a:gd name="connsiteY17" fmla="*/ 735004 h 1002962"/>
              <a:gd name="connsiteX18" fmla="*/ 8694910 w 12210216"/>
              <a:gd name="connsiteY18" fmla="*/ 735004 h 1002962"/>
              <a:gd name="connsiteX19" fmla="*/ 8694910 w 12210216"/>
              <a:gd name="connsiteY19" fmla="*/ 743651 h 1002962"/>
              <a:gd name="connsiteX20" fmla="*/ 8716528 w 12210216"/>
              <a:gd name="connsiteY20" fmla="*/ 743651 h 1002962"/>
              <a:gd name="connsiteX21" fmla="*/ 8716528 w 12210216"/>
              <a:gd name="connsiteY21" fmla="*/ 713387 h 1002962"/>
              <a:gd name="connsiteX22" fmla="*/ 8775977 w 12210216"/>
              <a:gd name="connsiteY22" fmla="*/ 713387 h 1002962"/>
              <a:gd name="connsiteX23" fmla="*/ 8775977 w 12210216"/>
              <a:gd name="connsiteY23" fmla="*/ 702578 h 1002962"/>
              <a:gd name="connsiteX24" fmla="*/ 8786786 w 12210216"/>
              <a:gd name="connsiteY24" fmla="*/ 702578 h 1002962"/>
              <a:gd name="connsiteX25" fmla="*/ 8786786 w 12210216"/>
              <a:gd name="connsiteY25" fmla="*/ 687445 h 1002962"/>
              <a:gd name="connsiteX26" fmla="*/ 8794893 w 12210216"/>
              <a:gd name="connsiteY26" fmla="*/ 687445 h 1002962"/>
              <a:gd name="connsiteX27" fmla="*/ 8794893 w 12210216"/>
              <a:gd name="connsiteY27" fmla="*/ 678798 h 1002962"/>
              <a:gd name="connsiteX28" fmla="*/ 8816511 w 12210216"/>
              <a:gd name="connsiteY28" fmla="*/ 678798 h 1002962"/>
              <a:gd name="connsiteX29" fmla="*/ 8816511 w 12210216"/>
              <a:gd name="connsiteY29" fmla="*/ 687445 h 1002962"/>
              <a:gd name="connsiteX30" fmla="*/ 8846236 w 12210216"/>
              <a:gd name="connsiteY30" fmla="*/ 687445 h 1002962"/>
              <a:gd name="connsiteX31" fmla="*/ 8846236 w 12210216"/>
              <a:gd name="connsiteY31" fmla="*/ 672313 h 1002962"/>
              <a:gd name="connsiteX32" fmla="*/ 8865152 w 12210216"/>
              <a:gd name="connsiteY32" fmla="*/ 672313 h 1002962"/>
              <a:gd name="connsiteX33" fmla="*/ 8865152 w 12210216"/>
              <a:gd name="connsiteY33" fmla="*/ 696092 h 1002962"/>
              <a:gd name="connsiteX34" fmla="*/ 8875960 w 12210216"/>
              <a:gd name="connsiteY34" fmla="*/ 696092 h 1002962"/>
              <a:gd name="connsiteX35" fmla="*/ 8875960 w 12210216"/>
              <a:gd name="connsiteY35" fmla="*/ 687445 h 1002962"/>
              <a:gd name="connsiteX36" fmla="*/ 8894876 w 12210216"/>
              <a:gd name="connsiteY36" fmla="*/ 687445 h 1002962"/>
              <a:gd name="connsiteX37" fmla="*/ 8894876 w 12210216"/>
              <a:gd name="connsiteY37" fmla="*/ 713387 h 1002962"/>
              <a:gd name="connsiteX38" fmla="*/ 8916494 w 12210216"/>
              <a:gd name="connsiteY38" fmla="*/ 713387 h 1002962"/>
              <a:gd name="connsiteX39" fmla="*/ 8916494 w 12210216"/>
              <a:gd name="connsiteY39" fmla="*/ 726357 h 1002962"/>
              <a:gd name="connsiteX40" fmla="*/ 8924601 w 12210216"/>
              <a:gd name="connsiteY40" fmla="*/ 726357 h 1002962"/>
              <a:gd name="connsiteX41" fmla="*/ 8924601 w 12210216"/>
              <a:gd name="connsiteY41" fmla="*/ 719872 h 1002962"/>
              <a:gd name="connsiteX42" fmla="*/ 8965135 w 12210216"/>
              <a:gd name="connsiteY42" fmla="*/ 719872 h 1002962"/>
              <a:gd name="connsiteX43" fmla="*/ 8965135 w 12210216"/>
              <a:gd name="connsiteY43" fmla="*/ 743651 h 1002962"/>
              <a:gd name="connsiteX44" fmla="*/ 8975944 w 12210216"/>
              <a:gd name="connsiteY44" fmla="*/ 743651 h 1002962"/>
              <a:gd name="connsiteX45" fmla="*/ 8975944 w 12210216"/>
              <a:gd name="connsiteY45" fmla="*/ 752299 h 1002962"/>
              <a:gd name="connsiteX46" fmla="*/ 8984051 w 12210216"/>
              <a:gd name="connsiteY46" fmla="*/ 752299 h 1002962"/>
              <a:gd name="connsiteX47" fmla="*/ 8984051 w 12210216"/>
              <a:gd name="connsiteY47" fmla="*/ 735004 h 1002962"/>
              <a:gd name="connsiteX48" fmla="*/ 8994860 w 12210216"/>
              <a:gd name="connsiteY48" fmla="*/ 735004 h 1002962"/>
              <a:gd name="connsiteX49" fmla="*/ 8994860 w 12210216"/>
              <a:gd name="connsiteY49" fmla="*/ 743651 h 1002962"/>
              <a:gd name="connsiteX50" fmla="*/ 8997562 w 12210216"/>
              <a:gd name="connsiteY50" fmla="*/ 743651 h 1002962"/>
              <a:gd name="connsiteX51" fmla="*/ 8997562 w 12210216"/>
              <a:gd name="connsiteY51" fmla="*/ 741490 h 1002962"/>
              <a:gd name="connsiteX52" fmla="*/ 9002966 w 12210216"/>
              <a:gd name="connsiteY52" fmla="*/ 741490 h 1002962"/>
              <a:gd name="connsiteX53" fmla="*/ 9002966 w 12210216"/>
              <a:gd name="connsiteY53" fmla="*/ 735004 h 1002962"/>
              <a:gd name="connsiteX54" fmla="*/ 9054310 w 12210216"/>
              <a:gd name="connsiteY54" fmla="*/ 735004 h 1002962"/>
              <a:gd name="connsiteX55" fmla="*/ 9054310 w 12210216"/>
              <a:gd name="connsiteY55" fmla="*/ 758784 h 1002962"/>
              <a:gd name="connsiteX56" fmla="*/ 9075928 w 12210216"/>
              <a:gd name="connsiteY56" fmla="*/ 758784 h 1002962"/>
              <a:gd name="connsiteX57" fmla="*/ 9075928 w 12210216"/>
              <a:gd name="connsiteY57" fmla="*/ 767431 h 1002962"/>
              <a:gd name="connsiteX58" fmla="*/ 9094843 w 12210216"/>
              <a:gd name="connsiteY58" fmla="*/ 767431 h 1002962"/>
              <a:gd name="connsiteX59" fmla="*/ 9094843 w 12210216"/>
              <a:gd name="connsiteY59" fmla="*/ 743651 h 1002962"/>
              <a:gd name="connsiteX60" fmla="*/ 9105652 w 12210216"/>
              <a:gd name="connsiteY60" fmla="*/ 743651 h 1002962"/>
              <a:gd name="connsiteX61" fmla="*/ 9105652 w 12210216"/>
              <a:gd name="connsiteY61" fmla="*/ 711225 h 1002962"/>
              <a:gd name="connsiteX62" fmla="*/ 9116461 w 12210216"/>
              <a:gd name="connsiteY62" fmla="*/ 711225 h 1002962"/>
              <a:gd name="connsiteX63" fmla="*/ 9116461 w 12210216"/>
              <a:gd name="connsiteY63" fmla="*/ 696092 h 1002962"/>
              <a:gd name="connsiteX64" fmla="*/ 9113759 w 12210216"/>
              <a:gd name="connsiteY64" fmla="*/ 696092 h 1002962"/>
              <a:gd name="connsiteX65" fmla="*/ 9121866 w 12210216"/>
              <a:gd name="connsiteY65" fmla="*/ 683122 h 1002962"/>
              <a:gd name="connsiteX66" fmla="*/ 9132675 w 12210216"/>
              <a:gd name="connsiteY66" fmla="*/ 711225 h 1002962"/>
              <a:gd name="connsiteX67" fmla="*/ 9140782 w 12210216"/>
              <a:gd name="connsiteY67" fmla="*/ 711225 h 1002962"/>
              <a:gd name="connsiteX68" fmla="*/ 9140782 w 12210216"/>
              <a:gd name="connsiteY68" fmla="*/ 605298 h 1002962"/>
              <a:gd name="connsiteX69" fmla="*/ 9156995 w 12210216"/>
              <a:gd name="connsiteY69" fmla="*/ 605298 h 1002962"/>
              <a:gd name="connsiteX70" fmla="*/ 9156995 w 12210216"/>
              <a:gd name="connsiteY70" fmla="*/ 557739 h 1002962"/>
              <a:gd name="connsiteX71" fmla="*/ 9192124 w 12210216"/>
              <a:gd name="connsiteY71" fmla="*/ 557739 h 1002962"/>
              <a:gd name="connsiteX72" fmla="*/ 9192124 w 12210216"/>
              <a:gd name="connsiteY72" fmla="*/ 536121 h 1002962"/>
              <a:gd name="connsiteX73" fmla="*/ 9238063 w 12210216"/>
              <a:gd name="connsiteY73" fmla="*/ 536121 h 1002962"/>
              <a:gd name="connsiteX74" fmla="*/ 9238063 w 12210216"/>
              <a:gd name="connsiteY74" fmla="*/ 555577 h 1002962"/>
              <a:gd name="connsiteX75" fmla="*/ 9262383 w 12210216"/>
              <a:gd name="connsiteY75" fmla="*/ 555577 h 1002962"/>
              <a:gd name="connsiteX76" fmla="*/ 9262383 w 12210216"/>
              <a:gd name="connsiteY76" fmla="*/ 603136 h 1002962"/>
              <a:gd name="connsiteX77" fmla="*/ 9273192 w 12210216"/>
              <a:gd name="connsiteY77" fmla="*/ 603136 h 1002962"/>
              <a:gd name="connsiteX78" fmla="*/ 9273192 w 12210216"/>
              <a:gd name="connsiteY78" fmla="*/ 607459 h 1002962"/>
              <a:gd name="connsiteX79" fmla="*/ 9292108 w 12210216"/>
              <a:gd name="connsiteY79" fmla="*/ 607459 h 1002962"/>
              <a:gd name="connsiteX80" fmla="*/ 9292108 w 12210216"/>
              <a:gd name="connsiteY80" fmla="*/ 646371 h 1002962"/>
              <a:gd name="connsiteX81" fmla="*/ 9302917 w 12210216"/>
              <a:gd name="connsiteY81" fmla="*/ 646371 h 1002962"/>
              <a:gd name="connsiteX82" fmla="*/ 9302917 w 12210216"/>
              <a:gd name="connsiteY82" fmla="*/ 659342 h 1002962"/>
              <a:gd name="connsiteX83" fmla="*/ 9324535 w 12210216"/>
              <a:gd name="connsiteY83" fmla="*/ 659342 h 1002962"/>
              <a:gd name="connsiteX84" fmla="*/ 9324535 w 12210216"/>
              <a:gd name="connsiteY84" fmla="*/ 663666 h 1002962"/>
              <a:gd name="connsiteX85" fmla="*/ 9332642 w 12210216"/>
              <a:gd name="connsiteY85" fmla="*/ 665827 h 1002962"/>
              <a:gd name="connsiteX86" fmla="*/ 9332642 w 12210216"/>
              <a:gd name="connsiteY86" fmla="*/ 687445 h 1002962"/>
              <a:gd name="connsiteX87" fmla="*/ 9356962 w 12210216"/>
              <a:gd name="connsiteY87" fmla="*/ 687445 h 1002962"/>
              <a:gd name="connsiteX88" fmla="*/ 9356962 w 12210216"/>
              <a:gd name="connsiteY88" fmla="*/ 696092 h 1002962"/>
              <a:gd name="connsiteX89" fmla="*/ 9370473 w 12210216"/>
              <a:gd name="connsiteY89" fmla="*/ 696092 h 1002962"/>
              <a:gd name="connsiteX90" fmla="*/ 9370473 w 12210216"/>
              <a:gd name="connsiteY90" fmla="*/ 713387 h 1002962"/>
              <a:gd name="connsiteX91" fmla="*/ 9375878 w 12210216"/>
              <a:gd name="connsiteY91" fmla="*/ 713387 h 1002962"/>
              <a:gd name="connsiteX92" fmla="*/ 9375878 w 12210216"/>
              <a:gd name="connsiteY92" fmla="*/ 698254 h 1002962"/>
              <a:gd name="connsiteX93" fmla="*/ 9386687 w 12210216"/>
              <a:gd name="connsiteY93" fmla="*/ 698254 h 1002962"/>
              <a:gd name="connsiteX94" fmla="*/ 9386687 w 12210216"/>
              <a:gd name="connsiteY94" fmla="*/ 711225 h 1002962"/>
              <a:gd name="connsiteX95" fmla="*/ 9394794 w 12210216"/>
              <a:gd name="connsiteY95" fmla="*/ 711225 h 1002962"/>
              <a:gd name="connsiteX96" fmla="*/ 9394794 w 12210216"/>
              <a:gd name="connsiteY96" fmla="*/ 706901 h 1002962"/>
              <a:gd name="connsiteX97" fmla="*/ 9459648 w 12210216"/>
              <a:gd name="connsiteY97" fmla="*/ 706901 h 1002962"/>
              <a:gd name="connsiteX98" fmla="*/ 9459648 w 12210216"/>
              <a:gd name="connsiteY98" fmla="*/ 717710 h 1002962"/>
              <a:gd name="connsiteX99" fmla="*/ 9467754 w 12210216"/>
              <a:gd name="connsiteY99" fmla="*/ 717710 h 1002962"/>
              <a:gd name="connsiteX100" fmla="*/ 9467754 w 12210216"/>
              <a:gd name="connsiteY100" fmla="*/ 735004 h 1002962"/>
              <a:gd name="connsiteX101" fmla="*/ 9489372 w 12210216"/>
              <a:gd name="connsiteY101" fmla="*/ 724195 h 1002962"/>
              <a:gd name="connsiteX102" fmla="*/ 9497479 w 12210216"/>
              <a:gd name="connsiteY102" fmla="*/ 683122 h 1002962"/>
              <a:gd name="connsiteX103" fmla="*/ 9505586 w 12210216"/>
              <a:gd name="connsiteY103" fmla="*/ 680960 h 1002962"/>
              <a:gd name="connsiteX104" fmla="*/ 9508288 w 12210216"/>
              <a:gd name="connsiteY104" fmla="*/ 611783 h 1002962"/>
              <a:gd name="connsiteX105" fmla="*/ 9510990 w 12210216"/>
              <a:gd name="connsiteY105" fmla="*/ 680960 h 1002962"/>
              <a:gd name="connsiteX106" fmla="*/ 9519097 w 12210216"/>
              <a:gd name="connsiteY106" fmla="*/ 683122 h 1002962"/>
              <a:gd name="connsiteX107" fmla="*/ 9519097 w 12210216"/>
              <a:gd name="connsiteY107" fmla="*/ 596651 h 1002962"/>
              <a:gd name="connsiteX108" fmla="*/ 9524502 w 12210216"/>
              <a:gd name="connsiteY108" fmla="*/ 596651 h 1002962"/>
              <a:gd name="connsiteX109" fmla="*/ 9524502 w 12210216"/>
              <a:gd name="connsiteY109" fmla="*/ 564224 h 1002962"/>
              <a:gd name="connsiteX110" fmla="*/ 9575845 w 12210216"/>
              <a:gd name="connsiteY110" fmla="*/ 564224 h 1002962"/>
              <a:gd name="connsiteX111" fmla="*/ 9575845 w 12210216"/>
              <a:gd name="connsiteY111" fmla="*/ 596651 h 1002962"/>
              <a:gd name="connsiteX112" fmla="*/ 9583952 w 12210216"/>
              <a:gd name="connsiteY112" fmla="*/ 596651 h 1002962"/>
              <a:gd name="connsiteX113" fmla="*/ 9583952 w 12210216"/>
              <a:gd name="connsiteY113" fmla="*/ 514503 h 1002962"/>
              <a:gd name="connsiteX114" fmla="*/ 9602867 w 12210216"/>
              <a:gd name="connsiteY114" fmla="*/ 514503 h 1002962"/>
              <a:gd name="connsiteX115" fmla="*/ 9602867 w 12210216"/>
              <a:gd name="connsiteY115" fmla="*/ 499370 h 1002962"/>
              <a:gd name="connsiteX116" fmla="*/ 9632592 w 12210216"/>
              <a:gd name="connsiteY116" fmla="*/ 499370 h 1002962"/>
              <a:gd name="connsiteX117" fmla="*/ 9632592 w 12210216"/>
              <a:gd name="connsiteY117" fmla="*/ 490723 h 1002962"/>
              <a:gd name="connsiteX118" fmla="*/ 9651508 w 12210216"/>
              <a:gd name="connsiteY118" fmla="*/ 490723 h 1002962"/>
              <a:gd name="connsiteX119" fmla="*/ 9651508 w 12210216"/>
              <a:gd name="connsiteY119" fmla="*/ 499370 h 1002962"/>
              <a:gd name="connsiteX120" fmla="*/ 9659614 w 12210216"/>
              <a:gd name="connsiteY120" fmla="*/ 499370 h 1002962"/>
              <a:gd name="connsiteX121" fmla="*/ 9659614 w 12210216"/>
              <a:gd name="connsiteY121" fmla="*/ 495047 h 1002962"/>
              <a:gd name="connsiteX122" fmla="*/ 9673126 w 12210216"/>
              <a:gd name="connsiteY122" fmla="*/ 495047 h 1002962"/>
              <a:gd name="connsiteX123" fmla="*/ 9673126 w 12210216"/>
              <a:gd name="connsiteY123" fmla="*/ 499370 h 1002962"/>
              <a:gd name="connsiteX124" fmla="*/ 9678530 w 12210216"/>
              <a:gd name="connsiteY124" fmla="*/ 499370 h 1002962"/>
              <a:gd name="connsiteX125" fmla="*/ 9678530 w 12210216"/>
              <a:gd name="connsiteY125" fmla="*/ 490723 h 1002962"/>
              <a:gd name="connsiteX126" fmla="*/ 9702851 w 12210216"/>
              <a:gd name="connsiteY126" fmla="*/ 490723 h 1002962"/>
              <a:gd name="connsiteX127" fmla="*/ 9702851 w 12210216"/>
              <a:gd name="connsiteY127" fmla="*/ 499370 h 1002962"/>
              <a:gd name="connsiteX128" fmla="*/ 9743384 w 12210216"/>
              <a:gd name="connsiteY128" fmla="*/ 499370 h 1002962"/>
              <a:gd name="connsiteX129" fmla="*/ 9743384 w 12210216"/>
              <a:gd name="connsiteY129" fmla="*/ 512341 h 1002962"/>
              <a:gd name="connsiteX130" fmla="*/ 9778514 w 12210216"/>
              <a:gd name="connsiteY130" fmla="*/ 512341 h 1002962"/>
              <a:gd name="connsiteX131" fmla="*/ 9778514 w 12210216"/>
              <a:gd name="connsiteY131" fmla="*/ 542606 h 1002962"/>
              <a:gd name="connsiteX132" fmla="*/ 9786620 w 12210216"/>
              <a:gd name="connsiteY132" fmla="*/ 542606 h 1002962"/>
              <a:gd name="connsiteX133" fmla="*/ 9786620 w 12210216"/>
              <a:gd name="connsiteY133" fmla="*/ 551253 h 1002962"/>
              <a:gd name="connsiteX134" fmla="*/ 9792025 w 12210216"/>
              <a:gd name="connsiteY134" fmla="*/ 551253 h 1002962"/>
              <a:gd name="connsiteX135" fmla="*/ 9792025 w 12210216"/>
              <a:gd name="connsiteY135" fmla="*/ 581518 h 1002962"/>
              <a:gd name="connsiteX136" fmla="*/ 9800132 w 12210216"/>
              <a:gd name="connsiteY136" fmla="*/ 581518 h 1002962"/>
              <a:gd name="connsiteX137" fmla="*/ 9800132 w 12210216"/>
              <a:gd name="connsiteY137" fmla="*/ 588003 h 1002962"/>
              <a:gd name="connsiteX138" fmla="*/ 9810941 w 12210216"/>
              <a:gd name="connsiteY138" fmla="*/ 588003 h 1002962"/>
              <a:gd name="connsiteX139" fmla="*/ 9810941 w 12210216"/>
              <a:gd name="connsiteY139" fmla="*/ 618268 h 1002962"/>
              <a:gd name="connsiteX140" fmla="*/ 9832559 w 12210216"/>
              <a:gd name="connsiteY140" fmla="*/ 618268 h 1002962"/>
              <a:gd name="connsiteX141" fmla="*/ 9832559 w 12210216"/>
              <a:gd name="connsiteY141" fmla="*/ 642048 h 1002962"/>
              <a:gd name="connsiteX142" fmla="*/ 9835261 w 12210216"/>
              <a:gd name="connsiteY142" fmla="*/ 642048 h 1002962"/>
              <a:gd name="connsiteX143" fmla="*/ 9835261 w 12210216"/>
              <a:gd name="connsiteY143" fmla="*/ 655019 h 1002962"/>
              <a:gd name="connsiteX144" fmla="*/ 9843368 w 12210216"/>
              <a:gd name="connsiteY144" fmla="*/ 655019 h 1002962"/>
              <a:gd name="connsiteX145" fmla="*/ 9843368 w 12210216"/>
              <a:gd name="connsiteY145" fmla="*/ 678798 h 1002962"/>
              <a:gd name="connsiteX146" fmla="*/ 9856879 w 12210216"/>
              <a:gd name="connsiteY146" fmla="*/ 678798 h 1002962"/>
              <a:gd name="connsiteX147" fmla="*/ 9856879 w 12210216"/>
              <a:gd name="connsiteY147" fmla="*/ 680960 h 1002962"/>
              <a:gd name="connsiteX148" fmla="*/ 9859582 w 12210216"/>
              <a:gd name="connsiteY148" fmla="*/ 680960 h 1002962"/>
              <a:gd name="connsiteX149" fmla="*/ 9859582 w 12210216"/>
              <a:gd name="connsiteY149" fmla="*/ 696092 h 1002962"/>
              <a:gd name="connsiteX150" fmla="*/ 9875795 w 12210216"/>
              <a:gd name="connsiteY150" fmla="*/ 680960 h 1002962"/>
              <a:gd name="connsiteX151" fmla="*/ 9913627 w 12210216"/>
              <a:gd name="connsiteY151" fmla="*/ 680960 h 1002962"/>
              <a:gd name="connsiteX152" fmla="*/ 9913627 w 12210216"/>
              <a:gd name="connsiteY152" fmla="*/ 767431 h 1002962"/>
              <a:gd name="connsiteX153" fmla="*/ 9921734 w 12210216"/>
              <a:gd name="connsiteY153" fmla="*/ 767431 h 1002962"/>
              <a:gd name="connsiteX154" fmla="*/ 9929840 w 12210216"/>
              <a:gd name="connsiteY154" fmla="*/ 756622 h 1002962"/>
              <a:gd name="connsiteX155" fmla="*/ 9929840 w 12210216"/>
              <a:gd name="connsiteY155" fmla="*/ 771755 h 1002962"/>
              <a:gd name="connsiteX156" fmla="*/ 9935245 w 12210216"/>
              <a:gd name="connsiteY156" fmla="*/ 771755 h 1002962"/>
              <a:gd name="connsiteX157" fmla="*/ 9935245 w 12210216"/>
              <a:gd name="connsiteY157" fmla="*/ 726357 h 1002962"/>
              <a:gd name="connsiteX158" fmla="*/ 9943352 w 12210216"/>
              <a:gd name="connsiteY158" fmla="*/ 726357 h 1002962"/>
              <a:gd name="connsiteX159" fmla="*/ 9943352 w 12210216"/>
              <a:gd name="connsiteY159" fmla="*/ 661504 h 1002962"/>
              <a:gd name="connsiteX160" fmla="*/ 9954160 w 12210216"/>
              <a:gd name="connsiteY160" fmla="*/ 661504 h 1002962"/>
              <a:gd name="connsiteX161" fmla="*/ 9970374 w 12210216"/>
              <a:gd name="connsiteY161" fmla="*/ 618268 h 1002962"/>
              <a:gd name="connsiteX162" fmla="*/ 9983885 w 12210216"/>
              <a:gd name="connsiteY162" fmla="*/ 618268 h 1002962"/>
              <a:gd name="connsiteX163" fmla="*/ 9997396 w 12210216"/>
              <a:gd name="connsiteY163" fmla="*/ 661504 h 1002962"/>
              <a:gd name="connsiteX164" fmla="*/ 10008206 w 12210216"/>
              <a:gd name="connsiteY164" fmla="*/ 661504 h 1002962"/>
              <a:gd name="connsiteX165" fmla="*/ 10008206 w 12210216"/>
              <a:gd name="connsiteY165" fmla="*/ 700416 h 1002962"/>
              <a:gd name="connsiteX166" fmla="*/ 10027121 w 12210216"/>
              <a:gd name="connsiteY166" fmla="*/ 700416 h 1002962"/>
              <a:gd name="connsiteX167" fmla="*/ 10027121 w 12210216"/>
              <a:gd name="connsiteY167" fmla="*/ 717710 h 1002962"/>
              <a:gd name="connsiteX168" fmla="*/ 10032526 w 12210216"/>
              <a:gd name="connsiteY168" fmla="*/ 717710 h 1002962"/>
              <a:gd name="connsiteX169" fmla="*/ 10032526 w 12210216"/>
              <a:gd name="connsiteY169" fmla="*/ 700416 h 1002962"/>
              <a:gd name="connsiteX170" fmla="*/ 10048740 w 12210216"/>
              <a:gd name="connsiteY170" fmla="*/ 700416 h 1002962"/>
              <a:gd name="connsiteX171" fmla="*/ 10048740 w 12210216"/>
              <a:gd name="connsiteY171" fmla="*/ 713387 h 1002962"/>
              <a:gd name="connsiteX172" fmla="*/ 10089273 w 12210216"/>
              <a:gd name="connsiteY172" fmla="*/ 713387 h 1002962"/>
              <a:gd name="connsiteX173" fmla="*/ 10089273 w 12210216"/>
              <a:gd name="connsiteY173" fmla="*/ 676636 h 1002962"/>
              <a:gd name="connsiteX174" fmla="*/ 10102784 w 12210216"/>
              <a:gd name="connsiteY174" fmla="*/ 676636 h 1002962"/>
              <a:gd name="connsiteX175" fmla="*/ 10102784 w 12210216"/>
              <a:gd name="connsiteY175" fmla="*/ 698254 h 1002962"/>
              <a:gd name="connsiteX176" fmla="*/ 10105487 w 12210216"/>
              <a:gd name="connsiteY176" fmla="*/ 698254 h 1002962"/>
              <a:gd name="connsiteX177" fmla="*/ 10105487 w 12210216"/>
              <a:gd name="connsiteY177" fmla="*/ 665827 h 1002962"/>
              <a:gd name="connsiteX178" fmla="*/ 10135212 w 12210216"/>
              <a:gd name="connsiteY178" fmla="*/ 665827 h 1002962"/>
              <a:gd name="connsiteX179" fmla="*/ 10135212 w 12210216"/>
              <a:gd name="connsiteY179" fmla="*/ 652857 h 1002962"/>
              <a:gd name="connsiteX180" fmla="*/ 10143318 w 12210216"/>
              <a:gd name="connsiteY180" fmla="*/ 652857 h 1002962"/>
              <a:gd name="connsiteX181" fmla="*/ 10143318 w 12210216"/>
              <a:gd name="connsiteY181" fmla="*/ 637724 h 1002962"/>
              <a:gd name="connsiteX182" fmla="*/ 10148723 w 12210216"/>
              <a:gd name="connsiteY182" fmla="*/ 637724 h 1002962"/>
              <a:gd name="connsiteX183" fmla="*/ 10148723 w 12210216"/>
              <a:gd name="connsiteY183" fmla="*/ 644210 h 1002962"/>
              <a:gd name="connsiteX184" fmla="*/ 10173043 w 12210216"/>
              <a:gd name="connsiteY184" fmla="*/ 644210 h 1002962"/>
              <a:gd name="connsiteX185" fmla="*/ 10173043 w 12210216"/>
              <a:gd name="connsiteY185" fmla="*/ 637724 h 1002962"/>
              <a:gd name="connsiteX186" fmla="*/ 10181150 w 12210216"/>
              <a:gd name="connsiteY186" fmla="*/ 637724 h 1002962"/>
              <a:gd name="connsiteX187" fmla="*/ 10181150 w 12210216"/>
              <a:gd name="connsiteY187" fmla="*/ 648533 h 1002962"/>
              <a:gd name="connsiteX188" fmla="*/ 10232493 w 12210216"/>
              <a:gd name="connsiteY188" fmla="*/ 648533 h 1002962"/>
              <a:gd name="connsiteX189" fmla="*/ 10232493 w 12210216"/>
              <a:gd name="connsiteY189" fmla="*/ 786887 h 1002962"/>
              <a:gd name="connsiteX190" fmla="*/ 10248706 w 12210216"/>
              <a:gd name="connsiteY190" fmla="*/ 786887 h 1002962"/>
              <a:gd name="connsiteX191" fmla="*/ 10248706 w 12210216"/>
              <a:gd name="connsiteY191" fmla="*/ 773916 h 1002962"/>
              <a:gd name="connsiteX192" fmla="*/ 10254111 w 12210216"/>
              <a:gd name="connsiteY192" fmla="*/ 773916 h 1002962"/>
              <a:gd name="connsiteX193" fmla="*/ 10254111 w 12210216"/>
              <a:gd name="connsiteY193" fmla="*/ 786887 h 1002962"/>
              <a:gd name="connsiteX194" fmla="*/ 10294645 w 12210216"/>
              <a:gd name="connsiteY194" fmla="*/ 786887 h 1002962"/>
              <a:gd name="connsiteX195" fmla="*/ 10294645 w 12210216"/>
              <a:gd name="connsiteY195" fmla="*/ 756622 h 1002962"/>
              <a:gd name="connsiteX196" fmla="*/ 10310858 w 12210216"/>
              <a:gd name="connsiteY196" fmla="*/ 756622 h 1002962"/>
              <a:gd name="connsiteX197" fmla="*/ 10313560 w 12210216"/>
              <a:gd name="connsiteY197" fmla="*/ 754460 h 1002962"/>
              <a:gd name="connsiteX198" fmla="*/ 10327072 w 12210216"/>
              <a:gd name="connsiteY198" fmla="*/ 754460 h 1002962"/>
              <a:gd name="connsiteX199" fmla="*/ 10332476 w 12210216"/>
              <a:gd name="connsiteY199" fmla="*/ 756622 h 1002962"/>
              <a:gd name="connsiteX200" fmla="*/ 10345988 w 12210216"/>
              <a:gd name="connsiteY200" fmla="*/ 756622 h 1002962"/>
              <a:gd name="connsiteX201" fmla="*/ 10345988 w 12210216"/>
              <a:gd name="connsiteY201" fmla="*/ 786887 h 1002962"/>
              <a:gd name="connsiteX202" fmla="*/ 10356796 w 12210216"/>
              <a:gd name="connsiteY202" fmla="*/ 786887 h 1002962"/>
              <a:gd name="connsiteX203" fmla="*/ 10356796 w 12210216"/>
              <a:gd name="connsiteY203" fmla="*/ 804181 h 1002962"/>
              <a:gd name="connsiteX204" fmla="*/ 10386521 w 12210216"/>
              <a:gd name="connsiteY204" fmla="*/ 806343 h 1002962"/>
              <a:gd name="connsiteX205" fmla="*/ 10386521 w 12210216"/>
              <a:gd name="connsiteY205" fmla="*/ 789049 h 1002962"/>
              <a:gd name="connsiteX206" fmla="*/ 10489207 w 12210216"/>
              <a:gd name="connsiteY206" fmla="*/ 789049 h 1002962"/>
              <a:gd name="connsiteX207" fmla="*/ 10489207 w 12210216"/>
              <a:gd name="connsiteY207" fmla="*/ 806343 h 1002962"/>
              <a:gd name="connsiteX208" fmla="*/ 10502718 w 12210216"/>
              <a:gd name="connsiteY208" fmla="*/ 806343 h 1002962"/>
              <a:gd name="connsiteX209" fmla="*/ 10502718 w 12210216"/>
              <a:gd name="connsiteY209" fmla="*/ 810667 h 1002962"/>
              <a:gd name="connsiteX210" fmla="*/ 10494612 w 12210216"/>
              <a:gd name="connsiteY210" fmla="*/ 810667 h 1002962"/>
              <a:gd name="connsiteX211" fmla="*/ 10494612 w 12210216"/>
              <a:gd name="connsiteY211" fmla="*/ 814322 h 1002962"/>
              <a:gd name="connsiteX212" fmla="*/ 10564926 w 12210216"/>
              <a:gd name="connsiteY212" fmla="*/ 814322 h 1002962"/>
              <a:gd name="connsiteX213" fmla="*/ 10567572 w 12210216"/>
              <a:gd name="connsiteY213" fmla="*/ 782563 h 1002962"/>
              <a:gd name="connsiteX214" fmla="*/ 10575679 w 12210216"/>
              <a:gd name="connsiteY214" fmla="*/ 782563 h 1002962"/>
              <a:gd name="connsiteX215" fmla="*/ 10578015 w 12210216"/>
              <a:gd name="connsiteY215" fmla="*/ 814322 h 1002962"/>
              <a:gd name="connsiteX216" fmla="*/ 10589557 w 12210216"/>
              <a:gd name="connsiteY216" fmla="*/ 814322 h 1002962"/>
              <a:gd name="connsiteX217" fmla="*/ 10591893 w 12210216"/>
              <a:gd name="connsiteY217" fmla="*/ 782563 h 1002962"/>
              <a:gd name="connsiteX218" fmla="*/ 10600000 w 12210216"/>
              <a:gd name="connsiteY218" fmla="*/ 782563 h 1002962"/>
              <a:gd name="connsiteX219" fmla="*/ 10602335 w 12210216"/>
              <a:gd name="connsiteY219" fmla="*/ 814322 h 1002962"/>
              <a:gd name="connsiteX220" fmla="*/ 10672960 w 12210216"/>
              <a:gd name="connsiteY220" fmla="*/ 814322 h 1002962"/>
              <a:gd name="connsiteX221" fmla="*/ 10672960 w 12210216"/>
              <a:gd name="connsiteY221" fmla="*/ 808505 h 1002962"/>
              <a:gd name="connsiteX222" fmla="*/ 10689174 w 12210216"/>
              <a:gd name="connsiteY222" fmla="*/ 808505 h 1002962"/>
              <a:gd name="connsiteX223" fmla="*/ 10689174 w 12210216"/>
              <a:gd name="connsiteY223" fmla="*/ 814322 h 1002962"/>
              <a:gd name="connsiteX224" fmla="*/ 10713494 w 12210216"/>
              <a:gd name="connsiteY224" fmla="*/ 814322 h 1002962"/>
              <a:gd name="connsiteX225" fmla="*/ 10713494 w 12210216"/>
              <a:gd name="connsiteY225" fmla="*/ 810667 h 1002962"/>
              <a:gd name="connsiteX226" fmla="*/ 10721601 w 12210216"/>
              <a:gd name="connsiteY226" fmla="*/ 810667 h 1002962"/>
              <a:gd name="connsiteX227" fmla="*/ 10721601 w 12210216"/>
              <a:gd name="connsiteY227" fmla="*/ 814322 h 1002962"/>
              <a:gd name="connsiteX228" fmla="*/ 10729708 w 12210216"/>
              <a:gd name="connsiteY228" fmla="*/ 814322 h 1002962"/>
              <a:gd name="connsiteX229" fmla="*/ 10729708 w 12210216"/>
              <a:gd name="connsiteY229" fmla="*/ 806343 h 1002962"/>
              <a:gd name="connsiteX230" fmla="*/ 10740517 w 12210216"/>
              <a:gd name="connsiteY230" fmla="*/ 806343 h 1002962"/>
              <a:gd name="connsiteX231" fmla="*/ 10740517 w 12210216"/>
              <a:gd name="connsiteY231" fmla="*/ 799858 h 1002962"/>
              <a:gd name="connsiteX232" fmla="*/ 10751326 w 12210216"/>
              <a:gd name="connsiteY232" fmla="*/ 799858 h 1002962"/>
              <a:gd name="connsiteX233" fmla="*/ 10751326 w 12210216"/>
              <a:gd name="connsiteY233" fmla="*/ 806343 h 1002962"/>
              <a:gd name="connsiteX234" fmla="*/ 10897248 w 12210216"/>
              <a:gd name="connsiteY234" fmla="*/ 806343 h 1002962"/>
              <a:gd name="connsiteX235" fmla="*/ 10897248 w 12210216"/>
              <a:gd name="connsiteY235" fmla="*/ 810667 h 1002962"/>
              <a:gd name="connsiteX236" fmla="*/ 10913461 w 12210216"/>
              <a:gd name="connsiteY236" fmla="*/ 810667 h 1002962"/>
              <a:gd name="connsiteX237" fmla="*/ 10913461 w 12210216"/>
              <a:gd name="connsiteY237" fmla="*/ 806343 h 1002962"/>
              <a:gd name="connsiteX238" fmla="*/ 10935079 w 12210216"/>
              <a:gd name="connsiteY238" fmla="*/ 806343 h 1002962"/>
              <a:gd name="connsiteX239" fmla="*/ 10935079 w 12210216"/>
              <a:gd name="connsiteY239" fmla="*/ 812828 h 1002962"/>
              <a:gd name="connsiteX240" fmla="*/ 10953995 w 12210216"/>
              <a:gd name="connsiteY240" fmla="*/ 812828 h 1002962"/>
              <a:gd name="connsiteX241" fmla="*/ 10953995 w 12210216"/>
              <a:gd name="connsiteY241" fmla="*/ 814322 h 1002962"/>
              <a:gd name="connsiteX242" fmla="*/ 10997231 w 12210216"/>
              <a:gd name="connsiteY242" fmla="*/ 814322 h 1002962"/>
              <a:gd name="connsiteX243" fmla="*/ 10997231 w 12210216"/>
              <a:gd name="connsiteY243" fmla="*/ 797696 h 1002962"/>
              <a:gd name="connsiteX244" fmla="*/ 11005338 w 12210216"/>
              <a:gd name="connsiteY244" fmla="*/ 797696 h 1002962"/>
              <a:gd name="connsiteX245" fmla="*/ 11005338 w 12210216"/>
              <a:gd name="connsiteY245" fmla="*/ 814322 h 1002962"/>
              <a:gd name="connsiteX246" fmla="*/ 11013445 w 12210216"/>
              <a:gd name="connsiteY246" fmla="*/ 814322 h 1002962"/>
              <a:gd name="connsiteX247" fmla="*/ 11013445 w 12210216"/>
              <a:gd name="connsiteY247" fmla="*/ 810667 h 1002962"/>
              <a:gd name="connsiteX248" fmla="*/ 11064788 w 12210216"/>
              <a:gd name="connsiteY248" fmla="*/ 810667 h 1002962"/>
              <a:gd name="connsiteX249" fmla="*/ 11064788 w 12210216"/>
              <a:gd name="connsiteY249" fmla="*/ 814322 h 1002962"/>
              <a:gd name="connsiteX250" fmla="*/ 11079413 w 12210216"/>
              <a:gd name="connsiteY250" fmla="*/ 814322 h 1002962"/>
              <a:gd name="connsiteX251" fmla="*/ 11099917 w 12210216"/>
              <a:gd name="connsiteY251" fmla="*/ 404252 h 1002962"/>
              <a:gd name="connsiteX252" fmla="*/ 11083703 w 12210216"/>
              <a:gd name="connsiteY252" fmla="*/ 382634 h 1002962"/>
              <a:gd name="connsiteX253" fmla="*/ 11075596 w 12210216"/>
              <a:gd name="connsiteY253" fmla="*/ 378311 h 1002962"/>
              <a:gd name="connsiteX254" fmla="*/ 11086406 w 12210216"/>
              <a:gd name="connsiteY254" fmla="*/ 354531 h 1002962"/>
              <a:gd name="connsiteX255" fmla="*/ 11086406 w 12210216"/>
              <a:gd name="connsiteY255" fmla="*/ 337237 h 1002962"/>
              <a:gd name="connsiteX256" fmla="*/ 11105321 w 12210216"/>
              <a:gd name="connsiteY256" fmla="*/ 337237 h 1002962"/>
              <a:gd name="connsiteX257" fmla="*/ 11105321 w 12210216"/>
              <a:gd name="connsiteY257" fmla="*/ 315619 h 1002962"/>
              <a:gd name="connsiteX258" fmla="*/ 11108024 w 12210216"/>
              <a:gd name="connsiteY258" fmla="*/ 311296 h 1002962"/>
              <a:gd name="connsiteX259" fmla="*/ 11108024 w 12210216"/>
              <a:gd name="connsiteY259" fmla="*/ 233472 h 1002962"/>
              <a:gd name="connsiteX260" fmla="*/ 11105321 w 12210216"/>
              <a:gd name="connsiteY260" fmla="*/ 226986 h 1002962"/>
              <a:gd name="connsiteX261" fmla="*/ 11113428 w 12210216"/>
              <a:gd name="connsiteY261" fmla="*/ 220501 h 1002962"/>
              <a:gd name="connsiteX262" fmla="*/ 11113428 w 12210216"/>
              <a:gd name="connsiteY262" fmla="*/ 162133 h 1002962"/>
              <a:gd name="connsiteX263" fmla="*/ 11116130 w 12210216"/>
              <a:gd name="connsiteY263" fmla="*/ 157810 h 1002962"/>
              <a:gd name="connsiteX264" fmla="*/ 11116130 w 12210216"/>
              <a:gd name="connsiteY264" fmla="*/ 101603 h 1002962"/>
              <a:gd name="connsiteX265" fmla="*/ 11118833 w 12210216"/>
              <a:gd name="connsiteY265" fmla="*/ 99442 h 1002962"/>
              <a:gd name="connsiteX266" fmla="*/ 11118833 w 12210216"/>
              <a:gd name="connsiteY266" fmla="*/ 82147 h 1002962"/>
              <a:gd name="connsiteX267" fmla="*/ 11121535 w 12210216"/>
              <a:gd name="connsiteY267" fmla="*/ 79986 h 1002962"/>
              <a:gd name="connsiteX268" fmla="*/ 11124237 w 12210216"/>
              <a:gd name="connsiteY268" fmla="*/ 82147 h 1002962"/>
              <a:gd name="connsiteX269" fmla="*/ 11124237 w 12210216"/>
              <a:gd name="connsiteY269" fmla="*/ 99442 h 1002962"/>
              <a:gd name="connsiteX270" fmla="*/ 11126939 w 12210216"/>
              <a:gd name="connsiteY270" fmla="*/ 101603 h 1002962"/>
              <a:gd name="connsiteX271" fmla="*/ 11126939 w 12210216"/>
              <a:gd name="connsiteY271" fmla="*/ 157810 h 1002962"/>
              <a:gd name="connsiteX272" fmla="*/ 11129642 w 12210216"/>
              <a:gd name="connsiteY272" fmla="*/ 162133 h 1002962"/>
              <a:gd name="connsiteX273" fmla="*/ 11129642 w 12210216"/>
              <a:gd name="connsiteY273" fmla="*/ 220501 h 1002962"/>
              <a:gd name="connsiteX274" fmla="*/ 11137748 w 12210216"/>
              <a:gd name="connsiteY274" fmla="*/ 226986 h 1002962"/>
              <a:gd name="connsiteX275" fmla="*/ 11135046 w 12210216"/>
              <a:gd name="connsiteY275" fmla="*/ 233472 h 1002962"/>
              <a:gd name="connsiteX276" fmla="*/ 11135046 w 12210216"/>
              <a:gd name="connsiteY276" fmla="*/ 311296 h 1002962"/>
              <a:gd name="connsiteX277" fmla="*/ 11137748 w 12210216"/>
              <a:gd name="connsiteY277" fmla="*/ 315619 h 1002962"/>
              <a:gd name="connsiteX278" fmla="*/ 11137748 w 12210216"/>
              <a:gd name="connsiteY278" fmla="*/ 337237 h 1002962"/>
              <a:gd name="connsiteX279" fmla="*/ 11156664 w 12210216"/>
              <a:gd name="connsiteY279" fmla="*/ 337237 h 1002962"/>
              <a:gd name="connsiteX280" fmla="*/ 11156664 w 12210216"/>
              <a:gd name="connsiteY280" fmla="*/ 354531 h 1002962"/>
              <a:gd name="connsiteX281" fmla="*/ 11167473 w 12210216"/>
              <a:gd name="connsiteY281" fmla="*/ 378311 h 1002962"/>
              <a:gd name="connsiteX282" fmla="*/ 11159366 w 12210216"/>
              <a:gd name="connsiteY282" fmla="*/ 382634 h 1002962"/>
              <a:gd name="connsiteX283" fmla="*/ 11143153 w 12210216"/>
              <a:gd name="connsiteY283" fmla="*/ 404252 h 1002962"/>
              <a:gd name="connsiteX284" fmla="*/ 11153962 w 12210216"/>
              <a:gd name="connsiteY284" fmla="*/ 657180 h 1002962"/>
              <a:gd name="connsiteX285" fmla="*/ 11240434 w 12210216"/>
              <a:gd name="connsiteY285" fmla="*/ 657180 h 1002962"/>
              <a:gd name="connsiteX286" fmla="*/ 11240434 w 12210216"/>
              <a:gd name="connsiteY286" fmla="*/ 732843 h 1002962"/>
              <a:gd name="connsiteX287" fmla="*/ 11251243 w 12210216"/>
              <a:gd name="connsiteY287" fmla="*/ 732843 h 1002962"/>
              <a:gd name="connsiteX288" fmla="*/ 11253945 w 12210216"/>
              <a:gd name="connsiteY288" fmla="*/ 726357 h 1002962"/>
              <a:gd name="connsiteX289" fmla="*/ 11262052 w 12210216"/>
              <a:gd name="connsiteY289" fmla="*/ 726357 h 1002962"/>
              <a:gd name="connsiteX290" fmla="*/ 11264754 w 12210216"/>
              <a:gd name="connsiteY290" fmla="*/ 735004 h 1002962"/>
              <a:gd name="connsiteX291" fmla="*/ 11280968 w 12210216"/>
              <a:gd name="connsiteY291" fmla="*/ 735004 h 1002962"/>
              <a:gd name="connsiteX292" fmla="*/ 11280968 w 12210216"/>
              <a:gd name="connsiteY292" fmla="*/ 728519 h 1002962"/>
              <a:gd name="connsiteX293" fmla="*/ 11310693 w 12210216"/>
              <a:gd name="connsiteY293" fmla="*/ 728519 h 1002962"/>
              <a:gd name="connsiteX294" fmla="*/ 11310693 w 12210216"/>
              <a:gd name="connsiteY294" fmla="*/ 735004 h 1002962"/>
              <a:gd name="connsiteX295" fmla="*/ 11337715 w 12210216"/>
              <a:gd name="connsiteY295" fmla="*/ 735004 h 1002962"/>
              <a:gd name="connsiteX296" fmla="*/ 11337715 w 12210216"/>
              <a:gd name="connsiteY296" fmla="*/ 780402 h 1002962"/>
              <a:gd name="connsiteX297" fmla="*/ 11356631 w 12210216"/>
              <a:gd name="connsiteY297" fmla="*/ 780402 h 1002962"/>
              <a:gd name="connsiteX298" fmla="*/ 11356631 w 12210216"/>
              <a:gd name="connsiteY298" fmla="*/ 767431 h 1002962"/>
              <a:gd name="connsiteX299" fmla="*/ 11378249 w 12210216"/>
              <a:gd name="connsiteY299" fmla="*/ 767431 h 1002962"/>
              <a:gd name="connsiteX300" fmla="*/ 11378249 w 12210216"/>
              <a:gd name="connsiteY300" fmla="*/ 588003 h 1002962"/>
              <a:gd name="connsiteX301" fmla="*/ 11386356 w 12210216"/>
              <a:gd name="connsiteY301" fmla="*/ 581518 h 1002962"/>
              <a:gd name="connsiteX302" fmla="*/ 11483637 w 12210216"/>
              <a:gd name="connsiteY302" fmla="*/ 581518 h 1002962"/>
              <a:gd name="connsiteX303" fmla="*/ 11483637 w 12210216"/>
              <a:gd name="connsiteY303" fmla="*/ 590165 h 1002962"/>
              <a:gd name="connsiteX304" fmla="*/ 11497148 w 12210216"/>
              <a:gd name="connsiteY304" fmla="*/ 590165 h 1002962"/>
              <a:gd name="connsiteX305" fmla="*/ 11497148 w 12210216"/>
              <a:gd name="connsiteY305" fmla="*/ 704739 h 1002962"/>
              <a:gd name="connsiteX306" fmla="*/ 11526873 w 12210216"/>
              <a:gd name="connsiteY306" fmla="*/ 704739 h 1002962"/>
              <a:gd name="connsiteX307" fmla="*/ 11526873 w 12210216"/>
              <a:gd name="connsiteY307" fmla="*/ 637724 h 1002962"/>
              <a:gd name="connsiteX308" fmla="*/ 11562002 w 12210216"/>
              <a:gd name="connsiteY308" fmla="*/ 637724 h 1002962"/>
              <a:gd name="connsiteX309" fmla="*/ 11567407 w 12210216"/>
              <a:gd name="connsiteY309" fmla="*/ 633401 h 1002962"/>
              <a:gd name="connsiteX310" fmla="*/ 11578216 w 12210216"/>
              <a:gd name="connsiteY310" fmla="*/ 633401 h 1002962"/>
              <a:gd name="connsiteX311" fmla="*/ 11583620 w 12210216"/>
              <a:gd name="connsiteY311" fmla="*/ 637724 h 1002962"/>
              <a:gd name="connsiteX312" fmla="*/ 11613345 w 12210216"/>
              <a:gd name="connsiteY312" fmla="*/ 637724 h 1002962"/>
              <a:gd name="connsiteX313" fmla="*/ 11613345 w 12210216"/>
              <a:gd name="connsiteY313" fmla="*/ 520988 h 1002962"/>
              <a:gd name="connsiteX314" fmla="*/ 11689008 w 12210216"/>
              <a:gd name="connsiteY314" fmla="*/ 510179 h 1002962"/>
              <a:gd name="connsiteX315" fmla="*/ 11689008 w 12210216"/>
              <a:gd name="connsiteY315" fmla="*/ 518826 h 1002962"/>
              <a:gd name="connsiteX316" fmla="*/ 11724138 w 12210216"/>
              <a:gd name="connsiteY316" fmla="*/ 518826 h 1002962"/>
              <a:gd name="connsiteX317" fmla="*/ 11724138 w 12210216"/>
              <a:gd name="connsiteY317" fmla="*/ 773916 h 1002962"/>
              <a:gd name="connsiteX318" fmla="*/ 11753863 w 12210216"/>
              <a:gd name="connsiteY318" fmla="*/ 773916 h 1002962"/>
              <a:gd name="connsiteX319" fmla="*/ 11753863 w 12210216"/>
              <a:gd name="connsiteY319" fmla="*/ 769593 h 1002962"/>
              <a:gd name="connsiteX320" fmla="*/ 11770076 w 12210216"/>
              <a:gd name="connsiteY320" fmla="*/ 769593 h 1002962"/>
              <a:gd name="connsiteX321" fmla="*/ 11770076 w 12210216"/>
              <a:gd name="connsiteY321" fmla="*/ 773916 h 1002962"/>
              <a:gd name="connsiteX322" fmla="*/ 11802503 w 12210216"/>
              <a:gd name="connsiteY322" fmla="*/ 773916 h 1002962"/>
              <a:gd name="connsiteX323" fmla="*/ 11802503 w 12210216"/>
              <a:gd name="connsiteY323" fmla="*/ 760946 h 1002962"/>
              <a:gd name="connsiteX324" fmla="*/ 11840335 w 12210216"/>
              <a:gd name="connsiteY324" fmla="*/ 760946 h 1002962"/>
              <a:gd name="connsiteX325" fmla="*/ 11840335 w 12210216"/>
              <a:gd name="connsiteY325" fmla="*/ 756622 h 1002962"/>
              <a:gd name="connsiteX326" fmla="*/ 11856548 w 12210216"/>
              <a:gd name="connsiteY326" fmla="*/ 756622 h 1002962"/>
              <a:gd name="connsiteX327" fmla="*/ 11856548 w 12210216"/>
              <a:gd name="connsiteY327" fmla="*/ 760946 h 1002962"/>
              <a:gd name="connsiteX328" fmla="*/ 11883571 w 12210216"/>
              <a:gd name="connsiteY328" fmla="*/ 760946 h 1002962"/>
              <a:gd name="connsiteX329" fmla="*/ 11883571 w 12210216"/>
              <a:gd name="connsiteY329" fmla="*/ 743651 h 1002962"/>
              <a:gd name="connsiteX330" fmla="*/ 11894380 w 12210216"/>
              <a:gd name="connsiteY330" fmla="*/ 743651 h 1002962"/>
              <a:gd name="connsiteX331" fmla="*/ 11894380 w 12210216"/>
              <a:gd name="connsiteY331" fmla="*/ 730681 h 1002962"/>
              <a:gd name="connsiteX332" fmla="*/ 11970043 w 12210216"/>
              <a:gd name="connsiteY332" fmla="*/ 730681 h 1002962"/>
              <a:gd name="connsiteX333" fmla="*/ 11970043 w 12210216"/>
              <a:gd name="connsiteY333" fmla="*/ 700416 h 1002962"/>
              <a:gd name="connsiteX334" fmla="*/ 11994363 w 12210216"/>
              <a:gd name="connsiteY334" fmla="*/ 700416 h 1002962"/>
              <a:gd name="connsiteX335" fmla="*/ 11994363 w 12210216"/>
              <a:gd name="connsiteY335" fmla="*/ 693931 h 1002962"/>
              <a:gd name="connsiteX336" fmla="*/ 12010577 w 12210216"/>
              <a:gd name="connsiteY336" fmla="*/ 693931 h 1002962"/>
              <a:gd name="connsiteX337" fmla="*/ 12010577 w 12210216"/>
              <a:gd name="connsiteY337" fmla="*/ 700416 h 1002962"/>
              <a:gd name="connsiteX338" fmla="*/ 12032195 w 12210216"/>
              <a:gd name="connsiteY338" fmla="*/ 700416 h 1002962"/>
              <a:gd name="connsiteX339" fmla="*/ 12032195 w 12210216"/>
              <a:gd name="connsiteY339" fmla="*/ 750137 h 1002962"/>
              <a:gd name="connsiteX340" fmla="*/ 12075431 w 12210216"/>
              <a:gd name="connsiteY340" fmla="*/ 750137 h 1002962"/>
              <a:gd name="connsiteX341" fmla="*/ 12075431 w 12210216"/>
              <a:gd name="connsiteY341" fmla="*/ 724195 h 1002962"/>
              <a:gd name="connsiteX342" fmla="*/ 12126774 w 12210216"/>
              <a:gd name="connsiteY342" fmla="*/ 724195 h 1002962"/>
              <a:gd name="connsiteX343" fmla="*/ 12126774 w 12210216"/>
              <a:gd name="connsiteY343" fmla="*/ 693931 h 1002962"/>
              <a:gd name="connsiteX344" fmla="*/ 12191628 w 12210216"/>
              <a:gd name="connsiteY344" fmla="*/ 693931 h 1002962"/>
              <a:gd name="connsiteX345" fmla="*/ 12191628 w 12210216"/>
              <a:gd name="connsiteY345" fmla="*/ 775099 h 1002962"/>
              <a:gd name="connsiteX346" fmla="*/ 12191628 w 12210216"/>
              <a:gd name="connsiteY346" fmla="*/ 814322 h 1002962"/>
              <a:gd name="connsiteX347" fmla="*/ 12210216 w 12210216"/>
              <a:gd name="connsiteY347" fmla="*/ 814322 h 1002962"/>
              <a:gd name="connsiteX348" fmla="*/ 12210216 w 12210216"/>
              <a:gd name="connsiteY348" fmla="*/ 1002962 h 1002962"/>
              <a:gd name="connsiteX349" fmla="*/ 1 w 12210216"/>
              <a:gd name="connsiteY349" fmla="*/ 1002962 h 1002962"/>
              <a:gd name="connsiteX350" fmla="*/ 0 w 12210216"/>
              <a:gd name="connsiteY350" fmla="*/ 1002962 h 1002962"/>
              <a:gd name="connsiteX351" fmla="*/ 0 w 12210216"/>
              <a:gd name="connsiteY351" fmla="*/ 814322 h 1002962"/>
              <a:gd name="connsiteX352" fmla="*/ 1 w 12210216"/>
              <a:gd name="connsiteY352" fmla="*/ 814322 h 1002962"/>
              <a:gd name="connsiteX353" fmla="*/ 1 w 12210216"/>
              <a:gd name="connsiteY353" fmla="*/ 814322 h 1002962"/>
              <a:gd name="connsiteX354" fmla="*/ 1 w 12210216"/>
              <a:gd name="connsiteY354" fmla="*/ 775100 h 1002962"/>
              <a:gd name="connsiteX355" fmla="*/ 1 w 12210216"/>
              <a:gd name="connsiteY355" fmla="*/ 693932 h 1002962"/>
              <a:gd name="connsiteX356" fmla="*/ 69127 w 12210216"/>
              <a:gd name="connsiteY356" fmla="*/ 693932 h 1002962"/>
              <a:gd name="connsiteX357" fmla="*/ 69127 w 12210216"/>
              <a:gd name="connsiteY357" fmla="*/ 724196 h 1002962"/>
              <a:gd name="connsiteX358" fmla="*/ 123851 w 12210216"/>
              <a:gd name="connsiteY358" fmla="*/ 724196 h 1002962"/>
              <a:gd name="connsiteX359" fmla="*/ 123851 w 12210216"/>
              <a:gd name="connsiteY359" fmla="*/ 750138 h 1002962"/>
              <a:gd name="connsiteX360" fmla="*/ 169934 w 12210216"/>
              <a:gd name="connsiteY360" fmla="*/ 750138 h 1002962"/>
              <a:gd name="connsiteX361" fmla="*/ 169934 w 12210216"/>
              <a:gd name="connsiteY361" fmla="*/ 700417 h 1002962"/>
              <a:gd name="connsiteX362" fmla="*/ 192976 w 12210216"/>
              <a:gd name="connsiteY362" fmla="*/ 700417 h 1002962"/>
              <a:gd name="connsiteX363" fmla="*/ 192976 w 12210216"/>
              <a:gd name="connsiteY363" fmla="*/ 693932 h 1002962"/>
              <a:gd name="connsiteX364" fmla="*/ 210257 w 12210216"/>
              <a:gd name="connsiteY364" fmla="*/ 693932 h 1002962"/>
              <a:gd name="connsiteX365" fmla="*/ 210257 w 12210216"/>
              <a:gd name="connsiteY365" fmla="*/ 700417 h 1002962"/>
              <a:gd name="connsiteX366" fmla="*/ 236179 w 12210216"/>
              <a:gd name="connsiteY366" fmla="*/ 700417 h 1002962"/>
              <a:gd name="connsiteX367" fmla="*/ 236179 w 12210216"/>
              <a:gd name="connsiteY367" fmla="*/ 730682 h 1002962"/>
              <a:gd name="connsiteX368" fmla="*/ 316825 w 12210216"/>
              <a:gd name="connsiteY368" fmla="*/ 730682 h 1002962"/>
              <a:gd name="connsiteX369" fmla="*/ 316825 w 12210216"/>
              <a:gd name="connsiteY369" fmla="*/ 743652 h 1002962"/>
              <a:gd name="connsiteX370" fmla="*/ 328346 w 12210216"/>
              <a:gd name="connsiteY370" fmla="*/ 743652 h 1002962"/>
              <a:gd name="connsiteX371" fmla="*/ 328346 w 12210216"/>
              <a:gd name="connsiteY371" fmla="*/ 760947 h 1002962"/>
              <a:gd name="connsiteX372" fmla="*/ 357148 w 12210216"/>
              <a:gd name="connsiteY372" fmla="*/ 760947 h 1002962"/>
              <a:gd name="connsiteX373" fmla="*/ 357148 w 12210216"/>
              <a:gd name="connsiteY373" fmla="*/ 756623 h 1002962"/>
              <a:gd name="connsiteX374" fmla="*/ 374429 w 12210216"/>
              <a:gd name="connsiteY374" fmla="*/ 756623 h 1002962"/>
              <a:gd name="connsiteX375" fmla="*/ 374429 w 12210216"/>
              <a:gd name="connsiteY375" fmla="*/ 760947 h 1002962"/>
              <a:gd name="connsiteX376" fmla="*/ 414752 w 12210216"/>
              <a:gd name="connsiteY376" fmla="*/ 760947 h 1002962"/>
              <a:gd name="connsiteX377" fmla="*/ 414752 w 12210216"/>
              <a:gd name="connsiteY377" fmla="*/ 773917 h 1002962"/>
              <a:gd name="connsiteX378" fmla="*/ 449315 w 12210216"/>
              <a:gd name="connsiteY378" fmla="*/ 773917 h 1002962"/>
              <a:gd name="connsiteX379" fmla="*/ 449315 w 12210216"/>
              <a:gd name="connsiteY379" fmla="*/ 769594 h 1002962"/>
              <a:gd name="connsiteX380" fmla="*/ 466596 w 12210216"/>
              <a:gd name="connsiteY380" fmla="*/ 769594 h 1002962"/>
              <a:gd name="connsiteX381" fmla="*/ 466596 w 12210216"/>
              <a:gd name="connsiteY381" fmla="*/ 773917 h 1002962"/>
              <a:gd name="connsiteX382" fmla="*/ 498278 w 12210216"/>
              <a:gd name="connsiteY382" fmla="*/ 773917 h 1002962"/>
              <a:gd name="connsiteX383" fmla="*/ 498278 w 12210216"/>
              <a:gd name="connsiteY383" fmla="*/ 518827 h 1002962"/>
              <a:gd name="connsiteX384" fmla="*/ 535721 w 12210216"/>
              <a:gd name="connsiteY384" fmla="*/ 518827 h 1002962"/>
              <a:gd name="connsiteX385" fmla="*/ 535721 w 12210216"/>
              <a:gd name="connsiteY385" fmla="*/ 510180 h 1002962"/>
              <a:gd name="connsiteX386" fmla="*/ 616367 w 12210216"/>
              <a:gd name="connsiteY386" fmla="*/ 520989 h 1002962"/>
              <a:gd name="connsiteX387" fmla="*/ 616367 w 12210216"/>
              <a:gd name="connsiteY387" fmla="*/ 637725 h 1002962"/>
              <a:gd name="connsiteX388" fmla="*/ 648049 w 12210216"/>
              <a:gd name="connsiteY388" fmla="*/ 637725 h 1002962"/>
              <a:gd name="connsiteX389" fmla="*/ 653810 w 12210216"/>
              <a:gd name="connsiteY389" fmla="*/ 633402 h 1002962"/>
              <a:gd name="connsiteX390" fmla="*/ 665330 w 12210216"/>
              <a:gd name="connsiteY390" fmla="*/ 633402 h 1002962"/>
              <a:gd name="connsiteX391" fmla="*/ 671091 w 12210216"/>
              <a:gd name="connsiteY391" fmla="*/ 637725 h 1002962"/>
              <a:gd name="connsiteX392" fmla="*/ 708534 w 12210216"/>
              <a:gd name="connsiteY392" fmla="*/ 637725 h 1002962"/>
              <a:gd name="connsiteX393" fmla="*/ 708534 w 12210216"/>
              <a:gd name="connsiteY393" fmla="*/ 704740 h 1002962"/>
              <a:gd name="connsiteX394" fmla="*/ 740216 w 12210216"/>
              <a:gd name="connsiteY394" fmla="*/ 704740 h 1002962"/>
              <a:gd name="connsiteX395" fmla="*/ 740216 w 12210216"/>
              <a:gd name="connsiteY395" fmla="*/ 590166 h 1002962"/>
              <a:gd name="connsiteX396" fmla="*/ 754617 w 12210216"/>
              <a:gd name="connsiteY396" fmla="*/ 590166 h 1002962"/>
              <a:gd name="connsiteX397" fmla="*/ 754617 w 12210216"/>
              <a:gd name="connsiteY397" fmla="*/ 581519 h 1002962"/>
              <a:gd name="connsiteX398" fmla="*/ 858305 w 12210216"/>
              <a:gd name="connsiteY398" fmla="*/ 581519 h 1002962"/>
              <a:gd name="connsiteX399" fmla="*/ 866945 w 12210216"/>
              <a:gd name="connsiteY399" fmla="*/ 588004 h 1002962"/>
              <a:gd name="connsiteX400" fmla="*/ 866945 w 12210216"/>
              <a:gd name="connsiteY400" fmla="*/ 767432 h 1002962"/>
              <a:gd name="connsiteX401" fmla="*/ 889987 w 12210216"/>
              <a:gd name="connsiteY401" fmla="*/ 767432 h 1002962"/>
              <a:gd name="connsiteX402" fmla="*/ 889987 w 12210216"/>
              <a:gd name="connsiteY402" fmla="*/ 780403 h 1002962"/>
              <a:gd name="connsiteX403" fmla="*/ 910148 w 12210216"/>
              <a:gd name="connsiteY403" fmla="*/ 780403 h 1002962"/>
              <a:gd name="connsiteX404" fmla="*/ 910148 w 12210216"/>
              <a:gd name="connsiteY404" fmla="*/ 735005 h 1002962"/>
              <a:gd name="connsiteX405" fmla="*/ 938951 w 12210216"/>
              <a:gd name="connsiteY405" fmla="*/ 735005 h 1002962"/>
              <a:gd name="connsiteX406" fmla="*/ 938951 w 12210216"/>
              <a:gd name="connsiteY406" fmla="*/ 728520 h 1002962"/>
              <a:gd name="connsiteX407" fmla="*/ 970633 w 12210216"/>
              <a:gd name="connsiteY407" fmla="*/ 728520 h 1002962"/>
              <a:gd name="connsiteX408" fmla="*/ 970633 w 12210216"/>
              <a:gd name="connsiteY408" fmla="*/ 735005 h 1002962"/>
              <a:gd name="connsiteX409" fmla="*/ 987914 w 12210216"/>
              <a:gd name="connsiteY409" fmla="*/ 735005 h 1002962"/>
              <a:gd name="connsiteX410" fmla="*/ 990794 w 12210216"/>
              <a:gd name="connsiteY410" fmla="*/ 726358 h 1002962"/>
              <a:gd name="connsiteX411" fmla="*/ 999435 w 12210216"/>
              <a:gd name="connsiteY411" fmla="*/ 726358 h 1002962"/>
              <a:gd name="connsiteX412" fmla="*/ 1002315 w 12210216"/>
              <a:gd name="connsiteY412" fmla="*/ 732844 h 1002962"/>
              <a:gd name="connsiteX413" fmla="*/ 1013836 w 12210216"/>
              <a:gd name="connsiteY413" fmla="*/ 732844 h 1002962"/>
              <a:gd name="connsiteX414" fmla="*/ 1013836 w 12210216"/>
              <a:gd name="connsiteY414" fmla="*/ 657181 h 1002962"/>
              <a:gd name="connsiteX415" fmla="*/ 1106003 w 12210216"/>
              <a:gd name="connsiteY415" fmla="*/ 657181 h 1002962"/>
              <a:gd name="connsiteX416" fmla="*/ 1117524 w 12210216"/>
              <a:gd name="connsiteY416" fmla="*/ 404253 h 1002962"/>
              <a:gd name="connsiteX417" fmla="*/ 1100243 w 12210216"/>
              <a:gd name="connsiteY417" fmla="*/ 382635 h 1002962"/>
              <a:gd name="connsiteX418" fmla="*/ 1091602 w 12210216"/>
              <a:gd name="connsiteY418" fmla="*/ 378312 h 1002962"/>
              <a:gd name="connsiteX419" fmla="*/ 1103123 w 12210216"/>
              <a:gd name="connsiteY419" fmla="*/ 354532 h 1002962"/>
              <a:gd name="connsiteX420" fmla="*/ 1103123 w 12210216"/>
              <a:gd name="connsiteY420" fmla="*/ 337238 h 1002962"/>
              <a:gd name="connsiteX421" fmla="*/ 1123284 w 12210216"/>
              <a:gd name="connsiteY421" fmla="*/ 337238 h 1002962"/>
              <a:gd name="connsiteX422" fmla="*/ 1123284 w 12210216"/>
              <a:gd name="connsiteY422" fmla="*/ 315620 h 1002962"/>
              <a:gd name="connsiteX423" fmla="*/ 1126164 w 12210216"/>
              <a:gd name="connsiteY423" fmla="*/ 311297 h 1002962"/>
              <a:gd name="connsiteX424" fmla="*/ 1126164 w 12210216"/>
              <a:gd name="connsiteY424" fmla="*/ 233473 h 1002962"/>
              <a:gd name="connsiteX425" fmla="*/ 1123284 w 12210216"/>
              <a:gd name="connsiteY425" fmla="*/ 226987 h 1002962"/>
              <a:gd name="connsiteX426" fmla="*/ 1131925 w 12210216"/>
              <a:gd name="connsiteY426" fmla="*/ 220502 h 1002962"/>
              <a:gd name="connsiteX427" fmla="*/ 1131925 w 12210216"/>
              <a:gd name="connsiteY427" fmla="*/ 162134 h 1002962"/>
              <a:gd name="connsiteX428" fmla="*/ 1134805 w 12210216"/>
              <a:gd name="connsiteY428" fmla="*/ 157811 h 1002962"/>
              <a:gd name="connsiteX429" fmla="*/ 1134805 w 12210216"/>
              <a:gd name="connsiteY429" fmla="*/ 101604 h 1002962"/>
              <a:gd name="connsiteX430" fmla="*/ 1137685 w 12210216"/>
              <a:gd name="connsiteY430" fmla="*/ 99443 h 1002962"/>
              <a:gd name="connsiteX431" fmla="*/ 1137685 w 12210216"/>
              <a:gd name="connsiteY431" fmla="*/ 82148 h 1002962"/>
              <a:gd name="connsiteX432" fmla="*/ 1140565 w 12210216"/>
              <a:gd name="connsiteY432" fmla="*/ 79987 h 1002962"/>
              <a:gd name="connsiteX433" fmla="*/ 1143446 w 12210216"/>
              <a:gd name="connsiteY433" fmla="*/ 82148 h 1002962"/>
              <a:gd name="connsiteX434" fmla="*/ 1143446 w 12210216"/>
              <a:gd name="connsiteY434" fmla="*/ 99443 h 1002962"/>
              <a:gd name="connsiteX435" fmla="*/ 1146326 w 12210216"/>
              <a:gd name="connsiteY435" fmla="*/ 101604 h 1002962"/>
              <a:gd name="connsiteX436" fmla="*/ 1146326 w 12210216"/>
              <a:gd name="connsiteY436" fmla="*/ 157811 h 1002962"/>
              <a:gd name="connsiteX437" fmla="*/ 1149206 w 12210216"/>
              <a:gd name="connsiteY437" fmla="*/ 162134 h 1002962"/>
              <a:gd name="connsiteX438" fmla="*/ 1149206 w 12210216"/>
              <a:gd name="connsiteY438" fmla="*/ 220502 h 1002962"/>
              <a:gd name="connsiteX439" fmla="*/ 1157847 w 12210216"/>
              <a:gd name="connsiteY439" fmla="*/ 226987 h 1002962"/>
              <a:gd name="connsiteX440" fmla="*/ 1154967 w 12210216"/>
              <a:gd name="connsiteY440" fmla="*/ 233473 h 1002962"/>
              <a:gd name="connsiteX441" fmla="*/ 1154967 w 12210216"/>
              <a:gd name="connsiteY441" fmla="*/ 311297 h 1002962"/>
              <a:gd name="connsiteX442" fmla="*/ 1157847 w 12210216"/>
              <a:gd name="connsiteY442" fmla="*/ 315620 h 1002962"/>
              <a:gd name="connsiteX443" fmla="*/ 1157847 w 12210216"/>
              <a:gd name="connsiteY443" fmla="*/ 337238 h 1002962"/>
              <a:gd name="connsiteX444" fmla="*/ 1178008 w 12210216"/>
              <a:gd name="connsiteY444" fmla="*/ 337238 h 1002962"/>
              <a:gd name="connsiteX445" fmla="*/ 1178008 w 12210216"/>
              <a:gd name="connsiteY445" fmla="*/ 354532 h 1002962"/>
              <a:gd name="connsiteX446" fmla="*/ 1189529 w 12210216"/>
              <a:gd name="connsiteY446" fmla="*/ 378312 h 1002962"/>
              <a:gd name="connsiteX447" fmla="*/ 1180888 w 12210216"/>
              <a:gd name="connsiteY447" fmla="*/ 382635 h 1002962"/>
              <a:gd name="connsiteX448" fmla="*/ 1163607 w 12210216"/>
              <a:gd name="connsiteY448" fmla="*/ 404253 h 1002962"/>
              <a:gd name="connsiteX449" fmla="*/ 1185461 w 12210216"/>
              <a:gd name="connsiteY449" fmla="*/ 814322 h 1002962"/>
              <a:gd name="connsiteX450" fmla="*/ 1201050 w 12210216"/>
              <a:gd name="connsiteY450" fmla="*/ 814322 h 1002962"/>
              <a:gd name="connsiteX451" fmla="*/ 1201050 w 12210216"/>
              <a:gd name="connsiteY451" fmla="*/ 810668 h 1002962"/>
              <a:gd name="connsiteX452" fmla="*/ 1255774 w 12210216"/>
              <a:gd name="connsiteY452" fmla="*/ 810668 h 1002962"/>
              <a:gd name="connsiteX453" fmla="*/ 1255774 w 12210216"/>
              <a:gd name="connsiteY453" fmla="*/ 814322 h 1002962"/>
              <a:gd name="connsiteX454" fmla="*/ 1264414 w 12210216"/>
              <a:gd name="connsiteY454" fmla="*/ 814322 h 1002962"/>
              <a:gd name="connsiteX455" fmla="*/ 1264414 w 12210216"/>
              <a:gd name="connsiteY455" fmla="*/ 797697 h 1002962"/>
              <a:gd name="connsiteX456" fmla="*/ 1273055 w 12210216"/>
              <a:gd name="connsiteY456" fmla="*/ 797697 h 1002962"/>
              <a:gd name="connsiteX457" fmla="*/ 1273055 w 12210216"/>
              <a:gd name="connsiteY457" fmla="*/ 814322 h 1002962"/>
              <a:gd name="connsiteX458" fmla="*/ 1319138 w 12210216"/>
              <a:gd name="connsiteY458" fmla="*/ 814322 h 1002962"/>
              <a:gd name="connsiteX459" fmla="*/ 1319138 w 12210216"/>
              <a:gd name="connsiteY459" fmla="*/ 812829 h 1002962"/>
              <a:gd name="connsiteX460" fmla="*/ 1339300 w 12210216"/>
              <a:gd name="connsiteY460" fmla="*/ 812829 h 1002962"/>
              <a:gd name="connsiteX461" fmla="*/ 1339300 w 12210216"/>
              <a:gd name="connsiteY461" fmla="*/ 806344 h 1002962"/>
              <a:gd name="connsiteX462" fmla="*/ 1362342 w 12210216"/>
              <a:gd name="connsiteY462" fmla="*/ 806344 h 1002962"/>
              <a:gd name="connsiteX463" fmla="*/ 1362342 w 12210216"/>
              <a:gd name="connsiteY463" fmla="*/ 810668 h 1002962"/>
              <a:gd name="connsiteX464" fmla="*/ 1379623 w 12210216"/>
              <a:gd name="connsiteY464" fmla="*/ 810668 h 1002962"/>
              <a:gd name="connsiteX465" fmla="*/ 1379623 w 12210216"/>
              <a:gd name="connsiteY465" fmla="*/ 806344 h 1002962"/>
              <a:gd name="connsiteX466" fmla="*/ 1535154 w 12210216"/>
              <a:gd name="connsiteY466" fmla="*/ 806344 h 1002962"/>
              <a:gd name="connsiteX467" fmla="*/ 1535154 w 12210216"/>
              <a:gd name="connsiteY467" fmla="*/ 799859 h 1002962"/>
              <a:gd name="connsiteX468" fmla="*/ 1546675 w 12210216"/>
              <a:gd name="connsiteY468" fmla="*/ 799859 h 1002962"/>
              <a:gd name="connsiteX469" fmla="*/ 1546675 w 12210216"/>
              <a:gd name="connsiteY469" fmla="*/ 806344 h 1002962"/>
              <a:gd name="connsiteX470" fmla="*/ 1558196 w 12210216"/>
              <a:gd name="connsiteY470" fmla="*/ 806344 h 1002962"/>
              <a:gd name="connsiteX471" fmla="*/ 1558196 w 12210216"/>
              <a:gd name="connsiteY471" fmla="*/ 814322 h 1002962"/>
              <a:gd name="connsiteX472" fmla="*/ 1566837 w 12210216"/>
              <a:gd name="connsiteY472" fmla="*/ 814322 h 1002962"/>
              <a:gd name="connsiteX473" fmla="*/ 1566837 w 12210216"/>
              <a:gd name="connsiteY473" fmla="*/ 810668 h 1002962"/>
              <a:gd name="connsiteX474" fmla="*/ 1575477 w 12210216"/>
              <a:gd name="connsiteY474" fmla="*/ 810668 h 1002962"/>
              <a:gd name="connsiteX475" fmla="*/ 1575477 w 12210216"/>
              <a:gd name="connsiteY475" fmla="*/ 814322 h 1002962"/>
              <a:gd name="connsiteX476" fmla="*/ 1601399 w 12210216"/>
              <a:gd name="connsiteY476" fmla="*/ 814322 h 1002962"/>
              <a:gd name="connsiteX477" fmla="*/ 1601399 w 12210216"/>
              <a:gd name="connsiteY477" fmla="*/ 808506 h 1002962"/>
              <a:gd name="connsiteX478" fmla="*/ 1618681 w 12210216"/>
              <a:gd name="connsiteY478" fmla="*/ 808506 h 1002962"/>
              <a:gd name="connsiteX479" fmla="*/ 1618681 w 12210216"/>
              <a:gd name="connsiteY479" fmla="*/ 814322 h 1002962"/>
              <a:gd name="connsiteX480" fmla="*/ 1693957 w 12210216"/>
              <a:gd name="connsiteY480" fmla="*/ 814322 h 1002962"/>
              <a:gd name="connsiteX481" fmla="*/ 1696446 w 12210216"/>
              <a:gd name="connsiteY481" fmla="*/ 782564 h 1002962"/>
              <a:gd name="connsiteX482" fmla="*/ 1705087 w 12210216"/>
              <a:gd name="connsiteY482" fmla="*/ 782564 h 1002962"/>
              <a:gd name="connsiteX483" fmla="*/ 1707576 w 12210216"/>
              <a:gd name="connsiteY483" fmla="*/ 814322 h 1002962"/>
              <a:gd name="connsiteX484" fmla="*/ 1719879 w 12210216"/>
              <a:gd name="connsiteY484" fmla="*/ 814322 h 1002962"/>
              <a:gd name="connsiteX485" fmla="*/ 1722368 w 12210216"/>
              <a:gd name="connsiteY485" fmla="*/ 782564 h 1002962"/>
              <a:gd name="connsiteX486" fmla="*/ 1731009 w 12210216"/>
              <a:gd name="connsiteY486" fmla="*/ 782564 h 1002962"/>
              <a:gd name="connsiteX487" fmla="*/ 1733829 w 12210216"/>
              <a:gd name="connsiteY487" fmla="*/ 814322 h 1002962"/>
              <a:gd name="connsiteX488" fmla="*/ 1808774 w 12210216"/>
              <a:gd name="connsiteY488" fmla="*/ 814322 h 1002962"/>
              <a:gd name="connsiteX489" fmla="*/ 1808774 w 12210216"/>
              <a:gd name="connsiteY489" fmla="*/ 810668 h 1002962"/>
              <a:gd name="connsiteX490" fmla="*/ 1800134 w 12210216"/>
              <a:gd name="connsiteY490" fmla="*/ 810668 h 1002962"/>
              <a:gd name="connsiteX491" fmla="*/ 1800134 w 12210216"/>
              <a:gd name="connsiteY491" fmla="*/ 806344 h 1002962"/>
              <a:gd name="connsiteX492" fmla="*/ 1814535 w 12210216"/>
              <a:gd name="connsiteY492" fmla="*/ 806344 h 1002962"/>
              <a:gd name="connsiteX493" fmla="*/ 1814535 w 12210216"/>
              <a:gd name="connsiteY493" fmla="*/ 789050 h 1002962"/>
              <a:gd name="connsiteX494" fmla="*/ 1923983 w 12210216"/>
              <a:gd name="connsiteY494" fmla="*/ 789050 h 1002962"/>
              <a:gd name="connsiteX495" fmla="*/ 1923983 w 12210216"/>
              <a:gd name="connsiteY495" fmla="*/ 806344 h 1002962"/>
              <a:gd name="connsiteX496" fmla="*/ 1955665 w 12210216"/>
              <a:gd name="connsiteY496" fmla="*/ 804182 h 1002962"/>
              <a:gd name="connsiteX497" fmla="*/ 1955665 w 12210216"/>
              <a:gd name="connsiteY497" fmla="*/ 786888 h 1002962"/>
              <a:gd name="connsiteX498" fmla="*/ 1967186 w 12210216"/>
              <a:gd name="connsiteY498" fmla="*/ 786888 h 1002962"/>
              <a:gd name="connsiteX499" fmla="*/ 1967186 w 12210216"/>
              <a:gd name="connsiteY499" fmla="*/ 756623 h 1002962"/>
              <a:gd name="connsiteX500" fmla="*/ 1981587 w 12210216"/>
              <a:gd name="connsiteY500" fmla="*/ 756623 h 1002962"/>
              <a:gd name="connsiteX501" fmla="*/ 1987347 w 12210216"/>
              <a:gd name="connsiteY501" fmla="*/ 754461 h 1002962"/>
              <a:gd name="connsiteX502" fmla="*/ 2001749 w 12210216"/>
              <a:gd name="connsiteY502" fmla="*/ 754461 h 1002962"/>
              <a:gd name="connsiteX503" fmla="*/ 2004629 w 12210216"/>
              <a:gd name="connsiteY503" fmla="*/ 756623 h 1002962"/>
              <a:gd name="connsiteX504" fmla="*/ 2021910 w 12210216"/>
              <a:gd name="connsiteY504" fmla="*/ 756623 h 1002962"/>
              <a:gd name="connsiteX505" fmla="*/ 2021910 w 12210216"/>
              <a:gd name="connsiteY505" fmla="*/ 786888 h 1002962"/>
              <a:gd name="connsiteX506" fmla="*/ 2065113 w 12210216"/>
              <a:gd name="connsiteY506" fmla="*/ 786888 h 1002962"/>
              <a:gd name="connsiteX507" fmla="*/ 2065113 w 12210216"/>
              <a:gd name="connsiteY507" fmla="*/ 773917 h 1002962"/>
              <a:gd name="connsiteX508" fmla="*/ 2070874 w 12210216"/>
              <a:gd name="connsiteY508" fmla="*/ 773917 h 1002962"/>
              <a:gd name="connsiteX509" fmla="*/ 2070874 w 12210216"/>
              <a:gd name="connsiteY509" fmla="*/ 786888 h 1002962"/>
              <a:gd name="connsiteX510" fmla="*/ 2088155 w 12210216"/>
              <a:gd name="connsiteY510" fmla="*/ 786888 h 1002962"/>
              <a:gd name="connsiteX511" fmla="*/ 2088155 w 12210216"/>
              <a:gd name="connsiteY511" fmla="*/ 648534 h 1002962"/>
              <a:gd name="connsiteX512" fmla="*/ 2142879 w 12210216"/>
              <a:gd name="connsiteY512" fmla="*/ 648534 h 1002962"/>
              <a:gd name="connsiteX513" fmla="*/ 2142879 w 12210216"/>
              <a:gd name="connsiteY513" fmla="*/ 637725 h 1002962"/>
              <a:gd name="connsiteX514" fmla="*/ 2151520 w 12210216"/>
              <a:gd name="connsiteY514" fmla="*/ 637725 h 1002962"/>
              <a:gd name="connsiteX515" fmla="*/ 2151520 w 12210216"/>
              <a:gd name="connsiteY515" fmla="*/ 644211 h 1002962"/>
              <a:gd name="connsiteX516" fmla="*/ 2177442 w 12210216"/>
              <a:gd name="connsiteY516" fmla="*/ 644211 h 1002962"/>
              <a:gd name="connsiteX517" fmla="*/ 2177442 w 12210216"/>
              <a:gd name="connsiteY517" fmla="*/ 637725 h 1002962"/>
              <a:gd name="connsiteX518" fmla="*/ 2183202 w 12210216"/>
              <a:gd name="connsiteY518" fmla="*/ 637725 h 1002962"/>
              <a:gd name="connsiteX519" fmla="*/ 2183202 w 12210216"/>
              <a:gd name="connsiteY519" fmla="*/ 652858 h 1002962"/>
              <a:gd name="connsiteX520" fmla="*/ 2191843 w 12210216"/>
              <a:gd name="connsiteY520" fmla="*/ 652858 h 1002962"/>
              <a:gd name="connsiteX521" fmla="*/ 2191843 w 12210216"/>
              <a:gd name="connsiteY521" fmla="*/ 665828 h 1002962"/>
              <a:gd name="connsiteX522" fmla="*/ 2223525 w 12210216"/>
              <a:gd name="connsiteY522" fmla="*/ 665828 h 1002962"/>
              <a:gd name="connsiteX523" fmla="*/ 2223525 w 12210216"/>
              <a:gd name="connsiteY523" fmla="*/ 698255 h 1002962"/>
              <a:gd name="connsiteX524" fmla="*/ 2226405 w 12210216"/>
              <a:gd name="connsiteY524" fmla="*/ 698255 h 1002962"/>
              <a:gd name="connsiteX525" fmla="*/ 2226405 w 12210216"/>
              <a:gd name="connsiteY525" fmla="*/ 676637 h 1002962"/>
              <a:gd name="connsiteX526" fmla="*/ 2240807 w 12210216"/>
              <a:gd name="connsiteY526" fmla="*/ 676637 h 1002962"/>
              <a:gd name="connsiteX527" fmla="*/ 2240807 w 12210216"/>
              <a:gd name="connsiteY527" fmla="*/ 713388 h 1002962"/>
              <a:gd name="connsiteX528" fmla="*/ 2284010 w 12210216"/>
              <a:gd name="connsiteY528" fmla="*/ 713388 h 1002962"/>
              <a:gd name="connsiteX529" fmla="*/ 2284010 w 12210216"/>
              <a:gd name="connsiteY529" fmla="*/ 700417 h 1002962"/>
              <a:gd name="connsiteX530" fmla="*/ 2301291 w 12210216"/>
              <a:gd name="connsiteY530" fmla="*/ 700417 h 1002962"/>
              <a:gd name="connsiteX531" fmla="*/ 2301291 w 12210216"/>
              <a:gd name="connsiteY531" fmla="*/ 717711 h 1002962"/>
              <a:gd name="connsiteX532" fmla="*/ 2307051 w 12210216"/>
              <a:gd name="connsiteY532" fmla="*/ 717711 h 1002962"/>
              <a:gd name="connsiteX533" fmla="*/ 2307051 w 12210216"/>
              <a:gd name="connsiteY533" fmla="*/ 700417 h 1002962"/>
              <a:gd name="connsiteX534" fmla="*/ 2327213 w 12210216"/>
              <a:gd name="connsiteY534" fmla="*/ 700417 h 1002962"/>
              <a:gd name="connsiteX535" fmla="*/ 2327213 w 12210216"/>
              <a:gd name="connsiteY535" fmla="*/ 661505 h 1002962"/>
              <a:gd name="connsiteX536" fmla="*/ 2338734 w 12210216"/>
              <a:gd name="connsiteY536" fmla="*/ 661505 h 1002962"/>
              <a:gd name="connsiteX537" fmla="*/ 2353135 w 12210216"/>
              <a:gd name="connsiteY537" fmla="*/ 618269 h 1002962"/>
              <a:gd name="connsiteX538" fmla="*/ 2367536 w 12210216"/>
              <a:gd name="connsiteY538" fmla="*/ 618269 h 1002962"/>
              <a:gd name="connsiteX539" fmla="*/ 2384817 w 12210216"/>
              <a:gd name="connsiteY539" fmla="*/ 661505 h 1002962"/>
              <a:gd name="connsiteX540" fmla="*/ 2396338 w 12210216"/>
              <a:gd name="connsiteY540" fmla="*/ 661505 h 1002962"/>
              <a:gd name="connsiteX541" fmla="*/ 2396338 w 12210216"/>
              <a:gd name="connsiteY541" fmla="*/ 726358 h 1002962"/>
              <a:gd name="connsiteX542" fmla="*/ 2404979 w 12210216"/>
              <a:gd name="connsiteY542" fmla="*/ 726358 h 1002962"/>
              <a:gd name="connsiteX543" fmla="*/ 2404979 w 12210216"/>
              <a:gd name="connsiteY543" fmla="*/ 771756 h 1002962"/>
              <a:gd name="connsiteX544" fmla="*/ 2410739 w 12210216"/>
              <a:gd name="connsiteY544" fmla="*/ 771756 h 1002962"/>
              <a:gd name="connsiteX545" fmla="*/ 2410739 w 12210216"/>
              <a:gd name="connsiteY545" fmla="*/ 756623 h 1002962"/>
              <a:gd name="connsiteX546" fmla="*/ 2419379 w 12210216"/>
              <a:gd name="connsiteY546" fmla="*/ 767432 h 1002962"/>
              <a:gd name="connsiteX547" fmla="*/ 2428020 w 12210216"/>
              <a:gd name="connsiteY547" fmla="*/ 767432 h 1002962"/>
              <a:gd name="connsiteX548" fmla="*/ 2428020 w 12210216"/>
              <a:gd name="connsiteY548" fmla="*/ 680961 h 1002962"/>
              <a:gd name="connsiteX549" fmla="*/ 2468343 w 12210216"/>
              <a:gd name="connsiteY549" fmla="*/ 680961 h 1002962"/>
              <a:gd name="connsiteX550" fmla="*/ 2485625 w 12210216"/>
              <a:gd name="connsiteY550" fmla="*/ 696093 h 1002962"/>
              <a:gd name="connsiteX551" fmla="*/ 2485625 w 12210216"/>
              <a:gd name="connsiteY551" fmla="*/ 680961 h 1002962"/>
              <a:gd name="connsiteX552" fmla="*/ 2488505 w 12210216"/>
              <a:gd name="connsiteY552" fmla="*/ 680961 h 1002962"/>
              <a:gd name="connsiteX553" fmla="*/ 2488505 w 12210216"/>
              <a:gd name="connsiteY553" fmla="*/ 678799 h 1002962"/>
              <a:gd name="connsiteX554" fmla="*/ 2502906 w 12210216"/>
              <a:gd name="connsiteY554" fmla="*/ 678799 h 1002962"/>
              <a:gd name="connsiteX555" fmla="*/ 2502906 w 12210216"/>
              <a:gd name="connsiteY555" fmla="*/ 655020 h 1002962"/>
              <a:gd name="connsiteX556" fmla="*/ 2511546 w 12210216"/>
              <a:gd name="connsiteY556" fmla="*/ 655020 h 1002962"/>
              <a:gd name="connsiteX557" fmla="*/ 2511546 w 12210216"/>
              <a:gd name="connsiteY557" fmla="*/ 642049 h 1002962"/>
              <a:gd name="connsiteX558" fmla="*/ 2514426 w 12210216"/>
              <a:gd name="connsiteY558" fmla="*/ 642049 h 1002962"/>
              <a:gd name="connsiteX559" fmla="*/ 2514426 w 12210216"/>
              <a:gd name="connsiteY559" fmla="*/ 618269 h 1002962"/>
              <a:gd name="connsiteX560" fmla="*/ 2537468 w 12210216"/>
              <a:gd name="connsiteY560" fmla="*/ 618269 h 1002962"/>
              <a:gd name="connsiteX561" fmla="*/ 2537468 w 12210216"/>
              <a:gd name="connsiteY561" fmla="*/ 588004 h 1002962"/>
              <a:gd name="connsiteX562" fmla="*/ 2548989 w 12210216"/>
              <a:gd name="connsiteY562" fmla="*/ 588004 h 1002962"/>
              <a:gd name="connsiteX563" fmla="*/ 2548989 w 12210216"/>
              <a:gd name="connsiteY563" fmla="*/ 581519 h 1002962"/>
              <a:gd name="connsiteX564" fmla="*/ 2557630 w 12210216"/>
              <a:gd name="connsiteY564" fmla="*/ 581519 h 1002962"/>
              <a:gd name="connsiteX565" fmla="*/ 2557630 w 12210216"/>
              <a:gd name="connsiteY565" fmla="*/ 551254 h 1002962"/>
              <a:gd name="connsiteX566" fmla="*/ 2563390 w 12210216"/>
              <a:gd name="connsiteY566" fmla="*/ 551254 h 1002962"/>
              <a:gd name="connsiteX567" fmla="*/ 2563390 w 12210216"/>
              <a:gd name="connsiteY567" fmla="*/ 542607 h 1002962"/>
              <a:gd name="connsiteX568" fmla="*/ 2572031 w 12210216"/>
              <a:gd name="connsiteY568" fmla="*/ 542607 h 1002962"/>
              <a:gd name="connsiteX569" fmla="*/ 2572031 w 12210216"/>
              <a:gd name="connsiteY569" fmla="*/ 512342 h 1002962"/>
              <a:gd name="connsiteX570" fmla="*/ 2609474 w 12210216"/>
              <a:gd name="connsiteY570" fmla="*/ 512342 h 1002962"/>
              <a:gd name="connsiteX571" fmla="*/ 2609474 w 12210216"/>
              <a:gd name="connsiteY571" fmla="*/ 499371 h 1002962"/>
              <a:gd name="connsiteX572" fmla="*/ 2652677 w 12210216"/>
              <a:gd name="connsiteY572" fmla="*/ 499371 h 1002962"/>
              <a:gd name="connsiteX573" fmla="*/ 2652677 w 12210216"/>
              <a:gd name="connsiteY573" fmla="*/ 490724 h 1002962"/>
              <a:gd name="connsiteX574" fmla="*/ 2678599 w 12210216"/>
              <a:gd name="connsiteY574" fmla="*/ 490724 h 1002962"/>
              <a:gd name="connsiteX575" fmla="*/ 2678599 w 12210216"/>
              <a:gd name="connsiteY575" fmla="*/ 499371 h 1002962"/>
              <a:gd name="connsiteX576" fmla="*/ 2684359 w 12210216"/>
              <a:gd name="connsiteY576" fmla="*/ 499371 h 1002962"/>
              <a:gd name="connsiteX577" fmla="*/ 2684359 w 12210216"/>
              <a:gd name="connsiteY577" fmla="*/ 495048 h 1002962"/>
              <a:gd name="connsiteX578" fmla="*/ 2698760 w 12210216"/>
              <a:gd name="connsiteY578" fmla="*/ 495048 h 1002962"/>
              <a:gd name="connsiteX579" fmla="*/ 2698760 w 12210216"/>
              <a:gd name="connsiteY579" fmla="*/ 499371 h 1002962"/>
              <a:gd name="connsiteX580" fmla="*/ 2707401 w 12210216"/>
              <a:gd name="connsiteY580" fmla="*/ 499371 h 1002962"/>
              <a:gd name="connsiteX581" fmla="*/ 2707401 w 12210216"/>
              <a:gd name="connsiteY581" fmla="*/ 490724 h 1002962"/>
              <a:gd name="connsiteX582" fmla="*/ 2727562 w 12210216"/>
              <a:gd name="connsiteY582" fmla="*/ 490724 h 1002962"/>
              <a:gd name="connsiteX583" fmla="*/ 2727562 w 12210216"/>
              <a:gd name="connsiteY583" fmla="*/ 499371 h 1002962"/>
              <a:gd name="connsiteX584" fmla="*/ 2759245 w 12210216"/>
              <a:gd name="connsiteY584" fmla="*/ 499371 h 1002962"/>
              <a:gd name="connsiteX585" fmla="*/ 2759245 w 12210216"/>
              <a:gd name="connsiteY585" fmla="*/ 514504 h 1002962"/>
              <a:gd name="connsiteX586" fmla="*/ 2779406 w 12210216"/>
              <a:gd name="connsiteY586" fmla="*/ 514504 h 1002962"/>
              <a:gd name="connsiteX587" fmla="*/ 2779406 w 12210216"/>
              <a:gd name="connsiteY587" fmla="*/ 596652 h 1002962"/>
              <a:gd name="connsiteX588" fmla="*/ 2788046 w 12210216"/>
              <a:gd name="connsiteY588" fmla="*/ 596652 h 1002962"/>
              <a:gd name="connsiteX589" fmla="*/ 2788046 w 12210216"/>
              <a:gd name="connsiteY589" fmla="*/ 564225 h 1002962"/>
              <a:gd name="connsiteX590" fmla="*/ 2842771 w 12210216"/>
              <a:gd name="connsiteY590" fmla="*/ 564225 h 1002962"/>
              <a:gd name="connsiteX591" fmla="*/ 2842771 w 12210216"/>
              <a:gd name="connsiteY591" fmla="*/ 596652 h 1002962"/>
              <a:gd name="connsiteX592" fmla="*/ 2848531 w 12210216"/>
              <a:gd name="connsiteY592" fmla="*/ 596652 h 1002962"/>
              <a:gd name="connsiteX593" fmla="*/ 2848531 w 12210216"/>
              <a:gd name="connsiteY593" fmla="*/ 683123 h 1002962"/>
              <a:gd name="connsiteX594" fmla="*/ 2857172 w 12210216"/>
              <a:gd name="connsiteY594" fmla="*/ 680961 h 1002962"/>
              <a:gd name="connsiteX595" fmla="*/ 2860052 w 12210216"/>
              <a:gd name="connsiteY595" fmla="*/ 611784 h 1002962"/>
              <a:gd name="connsiteX596" fmla="*/ 2862932 w 12210216"/>
              <a:gd name="connsiteY596" fmla="*/ 680961 h 1002962"/>
              <a:gd name="connsiteX597" fmla="*/ 2871573 w 12210216"/>
              <a:gd name="connsiteY597" fmla="*/ 683123 h 1002962"/>
              <a:gd name="connsiteX598" fmla="*/ 2880213 w 12210216"/>
              <a:gd name="connsiteY598" fmla="*/ 724196 h 1002962"/>
              <a:gd name="connsiteX599" fmla="*/ 2903255 w 12210216"/>
              <a:gd name="connsiteY599" fmla="*/ 735005 h 1002962"/>
              <a:gd name="connsiteX600" fmla="*/ 2903255 w 12210216"/>
              <a:gd name="connsiteY600" fmla="*/ 717711 h 1002962"/>
              <a:gd name="connsiteX601" fmla="*/ 2911896 w 12210216"/>
              <a:gd name="connsiteY601" fmla="*/ 717711 h 1002962"/>
              <a:gd name="connsiteX602" fmla="*/ 2911896 w 12210216"/>
              <a:gd name="connsiteY602" fmla="*/ 706902 h 1002962"/>
              <a:gd name="connsiteX603" fmla="*/ 2981021 w 12210216"/>
              <a:gd name="connsiteY603" fmla="*/ 706902 h 1002962"/>
              <a:gd name="connsiteX604" fmla="*/ 2981021 w 12210216"/>
              <a:gd name="connsiteY604" fmla="*/ 711226 h 1002962"/>
              <a:gd name="connsiteX605" fmla="*/ 2989662 w 12210216"/>
              <a:gd name="connsiteY605" fmla="*/ 711226 h 1002962"/>
              <a:gd name="connsiteX606" fmla="*/ 2989662 w 12210216"/>
              <a:gd name="connsiteY606" fmla="*/ 698255 h 1002962"/>
              <a:gd name="connsiteX607" fmla="*/ 3001182 w 12210216"/>
              <a:gd name="connsiteY607" fmla="*/ 698255 h 1002962"/>
              <a:gd name="connsiteX608" fmla="*/ 3001182 w 12210216"/>
              <a:gd name="connsiteY608" fmla="*/ 713388 h 1002962"/>
              <a:gd name="connsiteX609" fmla="*/ 3006943 w 12210216"/>
              <a:gd name="connsiteY609" fmla="*/ 713388 h 1002962"/>
              <a:gd name="connsiteX610" fmla="*/ 3006943 w 12210216"/>
              <a:gd name="connsiteY610" fmla="*/ 696093 h 1002962"/>
              <a:gd name="connsiteX611" fmla="*/ 3021343 w 12210216"/>
              <a:gd name="connsiteY611" fmla="*/ 696093 h 1002962"/>
              <a:gd name="connsiteX612" fmla="*/ 3021343 w 12210216"/>
              <a:gd name="connsiteY612" fmla="*/ 687446 h 1002962"/>
              <a:gd name="connsiteX613" fmla="*/ 3047266 w 12210216"/>
              <a:gd name="connsiteY613" fmla="*/ 687446 h 1002962"/>
              <a:gd name="connsiteX614" fmla="*/ 3047266 w 12210216"/>
              <a:gd name="connsiteY614" fmla="*/ 665828 h 1002962"/>
              <a:gd name="connsiteX615" fmla="*/ 3055906 w 12210216"/>
              <a:gd name="connsiteY615" fmla="*/ 663667 h 1002962"/>
              <a:gd name="connsiteX616" fmla="*/ 3055906 w 12210216"/>
              <a:gd name="connsiteY616" fmla="*/ 659343 h 1002962"/>
              <a:gd name="connsiteX617" fmla="*/ 3078948 w 12210216"/>
              <a:gd name="connsiteY617" fmla="*/ 659343 h 1002962"/>
              <a:gd name="connsiteX618" fmla="*/ 3078948 w 12210216"/>
              <a:gd name="connsiteY618" fmla="*/ 646372 h 1002962"/>
              <a:gd name="connsiteX619" fmla="*/ 3090469 w 12210216"/>
              <a:gd name="connsiteY619" fmla="*/ 646372 h 1002962"/>
              <a:gd name="connsiteX620" fmla="*/ 3090469 w 12210216"/>
              <a:gd name="connsiteY620" fmla="*/ 607460 h 1002962"/>
              <a:gd name="connsiteX621" fmla="*/ 3110630 w 12210216"/>
              <a:gd name="connsiteY621" fmla="*/ 607460 h 1002962"/>
              <a:gd name="connsiteX622" fmla="*/ 3110630 w 12210216"/>
              <a:gd name="connsiteY622" fmla="*/ 603137 h 1002962"/>
              <a:gd name="connsiteX623" fmla="*/ 3122151 w 12210216"/>
              <a:gd name="connsiteY623" fmla="*/ 603137 h 1002962"/>
              <a:gd name="connsiteX624" fmla="*/ 3122151 w 12210216"/>
              <a:gd name="connsiteY624" fmla="*/ 555578 h 1002962"/>
              <a:gd name="connsiteX625" fmla="*/ 3148073 w 12210216"/>
              <a:gd name="connsiteY625" fmla="*/ 555578 h 1002962"/>
              <a:gd name="connsiteX626" fmla="*/ 3148073 w 12210216"/>
              <a:gd name="connsiteY626" fmla="*/ 536122 h 1002962"/>
              <a:gd name="connsiteX627" fmla="*/ 3197037 w 12210216"/>
              <a:gd name="connsiteY627" fmla="*/ 536122 h 1002962"/>
              <a:gd name="connsiteX628" fmla="*/ 3197037 w 12210216"/>
              <a:gd name="connsiteY628" fmla="*/ 557740 h 1002962"/>
              <a:gd name="connsiteX629" fmla="*/ 3234480 w 12210216"/>
              <a:gd name="connsiteY629" fmla="*/ 557740 h 1002962"/>
              <a:gd name="connsiteX630" fmla="*/ 3234480 w 12210216"/>
              <a:gd name="connsiteY630" fmla="*/ 605299 h 1002962"/>
              <a:gd name="connsiteX631" fmla="*/ 3251761 w 12210216"/>
              <a:gd name="connsiteY631" fmla="*/ 605299 h 1002962"/>
              <a:gd name="connsiteX632" fmla="*/ 3251761 w 12210216"/>
              <a:gd name="connsiteY632" fmla="*/ 711226 h 1002962"/>
              <a:gd name="connsiteX633" fmla="*/ 3260401 w 12210216"/>
              <a:gd name="connsiteY633" fmla="*/ 711226 h 1002962"/>
              <a:gd name="connsiteX634" fmla="*/ 3271922 w 12210216"/>
              <a:gd name="connsiteY634" fmla="*/ 683123 h 1002962"/>
              <a:gd name="connsiteX635" fmla="*/ 3280563 w 12210216"/>
              <a:gd name="connsiteY635" fmla="*/ 696093 h 1002962"/>
              <a:gd name="connsiteX636" fmla="*/ 3277683 w 12210216"/>
              <a:gd name="connsiteY636" fmla="*/ 696093 h 1002962"/>
              <a:gd name="connsiteX637" fmla="*/ 3277683 w 12210216"/>
              <a:gd name="connsiteY637" fmla="*/ 711226 h 1002962"/>
              <a:gd name="connsiteX638" fmla="*/ 3289203 w 12210216"/>
              <a:gd name="connsiteY638" fmla="*/ 711226 h 1002962"/>
              <a:gd name="connsiteX639" fmla="*/ 3289203 w 12210216"/>
              <a:gd name="connsiteY639" fmla="*/ 743652 h 1002962"/>
              <a:gd name="connsiteX640" fmla="*/ 3300724 w 12210216"/>
              <a:gd name="connsiteY640" fmla="*/ 743652 h 1002962"/>
              <a:gd name="connsiteX641" fmla="*/ 3300724 w 12210216"/>
              <a:gd name="connsiteY641" fmla="*/ 767432 h 1002962"/>
              <a:gd name="connsiteX642" fmla="*/ 3320885 w 12210216"/>
              <a:gd name="connsiteY642" fmla="*/ 767432 h 1002962"/>
              <a:gd name="connsiteX643" fmla="*/ 3320885 w 12210216"/>
              <a:gd name="connsiteY643" fmla="*/ 758785 h 1002962"/>
              <a:gd name="connsiteX644" fmla="*/ 3343927 w 12210216"/>
              <a:gd name="connsiteY644" fmla="*/ 758785 h 1002962"/>
              <a:gd name="connsiteX645" fmla="*/ 3343927 w 12210216"/>
              <a:gd name="connsiteY645" fmla="*/ 735005 h 1002962"/>
              <a:gd name="connsiteX646" fmla="*/ 3398652 w 12210216"/>
              <a:gd name="connsiteY646" fmla="*/ 735005 h 1002962"/>
              <a:gd name="connsiteX647" fmla="*/ 3398652 w 12210216"/>
              <a:gd name="connsiteY647" fmla="*/ 741491 h 1002962"/>
              <a:gd name="connsiteX648" fmla="*/ 3404412 w 12210216"/>
              <a:gd name="connsiteY648" fmla="*/ 741491 h 1002962"/>
              <a:gd name="connsiteX649" fmla="*/ 3404412 w 12210216"/>
              <a:gd name="connsiteY649" fmla="*/ 743652 h 1002962"/>
              <a:gd name="connsiteX650" fmla="*/ 3407292 w 12210216"/>
              <a:gd name="connsiteY650" fmla="*/ 743652 h 1002962"/>
              <a:gd name="connsiteX651" fmla="*/ 3407292 w 12210216"/>
              <a:gd name="connsiteY651" fmla="*/ 735005 h 1002962"/>
              <a:gd name="connsiteX652" fmla="*/ 3418813 w 12210216"/>
              <a:gd name="connsiteY652" fmla="*/ 735005 h 1002962"/>
              <a:gd name="connsiteX653" fmla="*/ 3418813 w 12210216"/>
              <a:gd name="connsiteY653" fmla="*/ 752300 h 1002962"/>
              <a:gd name="connsiteX654" fmla="*/ 3427454 w 12210216"/>
              <a:gd name="connsiteY654" fmla="*/ 752300 h 1002962"/>
              <a:gd name="connsiteX655" fmla="*/ 3427454 w 12210216"/>
              <a:gd name="connsiteY655" fmla="*/ 743652 h 1002962"/>
              <a:gd name="connsiteX656" fmla="*/ 3438974 w 12210216"/>
              <a:gd name="connsiteY656" fmla="*/ 743652 h 1002962"/>
              <a:gd name="connsiteX657" fmla="*/ 3438974 w 12210216"/>
              <a:gd name="connsiteY657" fmla="*/ 719873 h 1002962"/>
              <a:gd name="connsiteX658" fmla="*/ 3482178 w 12210216"/>
              <a:gd name="connsiteY658" fmla="*/ 719873 h 1002962"/>
              <a:gd name="connsiteX659" fmla="*/ 3482178 w 12210216"/>
              <a:gd name="connsiteY659" fmla="*/ 726358 h 1002962"/>
              <a:gd name="connsiteX660" fmla="*/ 3490818 w 12210216"/>
              <a:gd name="connsiteY660" fmla="*/ 726358 h 1002962"/>
              <a:gd name="connsiteX661" fmla="*/ 3490818 w 12210216"/>
              <a:gd name="connsiteY661" fmla="*/ 713388 h 1002962"/>
              <a:gd name="connsiteX662" fmla="*/ 3513860 w 12210216"/>
              <a:gd name="connsiteY662" fmla="*/ 713388 h 1002962"/>
              <a:gd name="connsiteX663" fmla="*/ 3513860 w 12210216"/>
              <a:gd name="connsiteY663" fmla="*/ 687446 h 1002962"/>
              <a:gd name="connsiteX664" fmla="*/ 3534022 w 12210216"/>
              <a:gd name="connsiteY664" fmla="*/ 687446 h 1002962"/>
              <a:gd name="connsiteX665" fmla="*/ 3534022 w 12210216"/>
              <a:gd name="connsiteY665" fmla="*/ 696093 h 1002962"/>
              <a:gd name="connsiteX666" fmla="*/ 3545542 w 12210216"/>
              <a:gd name="connsiteY666" fmla="*/ 696093 h 1002962"/>
              <a:gd name="connsiteX667" fmla="*/ 3545542 w 12210216"/>
              <a:gd name="connsiteY667" fmla="*/ 672314 h 1002962"/>
              <a:gd name="connsiteX668" fmla="*/ 3565703 w 12210216"/>
              <a:gd name="connsiteY668" fmla="*/ 672314 h 1002962"/>
              <a:gd name="connsiteX669" fmla="*/ 3565703 w 12210216"/>
              <a:gd name="connsiteY669" fmla="*/ 687446 h 1002962"/>
              <a:gd name="connsiteX670" fmla="*/ 3597386 w 12210216"/>
              <a:gd name="connsiteY670" fmla="*/ 687446 h 1002962"/>
              <a:gd name="connsiteX671" fmla="*/ 3597386 w 12210216"/>
              <a:gd name="connsiteY671" fmla="*/ 678799 h 1002962"/>
              <a:gd name="connsiteX672" fmla="*/ 3620427 w 12210216"/>
              <a:gd name="connsiteY672" fmla="*/ 678799 h 1002962"/>
              <a:gd name="connsiteX673" fmla="*/ 3620427 w 12210216"/>
              <a:gd name="connsiteY673" fmla="*/ 687446 h 1002962"/>
              <a:gd name="connsiteX674" fmla="*/ 3629068 w 12210216"/>
              <a:gd name="connsiteY674" fmla="*/ 687446 h 1002962"/>
              <a:gd name="connsiteX675" fmla="*/ 3629068 w 12210216"/>
              <a:gd name="connsiteY675" fmla="*/ 702579 h 1002962"/>
              <a:gd name="connsiteX676" fmla="*/ 3640589 w 12210216"/>
              <a:gd name="connsiteY676" fmla="*/ 702579 h 1002962"/>
              <a:gd name="connsiteX677" fmla="*/ 3640589 w 12210216"/>
              <a:gd name="connsiteY677" fmla="*/ 713388 h 1002962"/>
              <a:gd name="connsiteX678" fmla="*/ 3703954 w 12210216"/>
              <a:gd name="connsiteY678" fmla="*/ 713388 h 1002962"/>
              <a:gd name="connsiteX679" fmla="*/ 3703954 w 12210216"/>
              <a:gd name="connsiteY679" fmla="*/ 743652 h 1002962"/>
              <a:gd name="connsiteX680" fmla="*/ 3726996 w 12210216"/>
              <a:gd name="connsiteY680" fmla="*/ 743652 h 1002962"/>
              <a:gd name="connsiteX681" fmla="*/ 3726996 w 12210216"/>
              <a:gd name="connsiteY681" fmla="*/ 735005 h 1002962"/>
              <a:gd name="connsiteX682" fmla="*/ 3790360 w 12210216"/>
              <a:gd name="connsiteY682" fmla="*/ 735005 h 1002962"/>
              <a:gd name="connsiteX683" fmla="*/ 3790360 w 12210216"/>
              <a:gd name="connsiteY683" fmla="*/ 724196 h 1002962"/>
              <a:gd name="connsiteX684" fmla="*/ 3801881 w 12210216"/>
              <a:gd name="connsiteY684" fmla="*/ 719873 h 1002962"/>
              <a:gd name="connsiteX685" fmla="*/ 3801881 w 12210216"/>
              <a:gd name="connsiteY685" fmla="*/ 687446 h 1002962"/>
              <a:gd name="connsiteX686" fmla="*/ 3822042 w 12210216"/>
              <a:gd name="connsiteY686" fmla="*/ 687446 h 1002962"/>
              <a:gd name="connsiteX687" fmla="*/ 3830683 w 12210216"/>
              <a:gd name="connsiteY687" fmla="*/ 706902 h 1002962"/>
              <a:gd name="connsiteX688" fmla="*/ 3833564 w 12210216"/>
              <a:gd name="connsiteY688" fmla="*/ 700417 h 1002962"/>
              <a:gd name="connsiteX689" fmla="*/ 3850845 w 12210216"/>
              <a:gd name="connsiteY689" fmla="*/ 698255 h 1002962"/>
              <a:gd name="connsiteX690" fmla="*/ 3847965 w 12210216"/>
              <a:gd name="connsiteY690" fmla="*/ 609622 h 1002962"/>
              <a:gd name="connsiteX691" fmla="*/ 3865245 w 12210216"/>
              <a:gd name="connsiteY691" fmla="*/ 611784 h 1002962"/>
              <a:gd name="connsiteX692" fmla="*/ 3865245 w 12210216"/>
              <a:gd name="connsiteY692" fmla="*/ 471268 h 1002962"/>
              <a:gd name="connsiteX693" fmla="*/ 3891168 w 12210216"/>
              <a:gd name="connsiteY693" fmla="*/ 471268 h 1002962"/>
              <a:gd name="connsiteX694" fmla="*/ 3891168 w 12210216"/>
              <a:gd name="connsiteY694" fmla="*/ 356694 h 1002962"/>
              <a:gd name="connsiteX695" fmla="*/ 3896928 w 12210216"/>
              <a:gd name="connsiteY695" fmla="*/ 350209 h 1002962"/>
              <a:gd name="connsiteX696" fmla="*/ 3896928 w 12210216"/>
              <a:gd name="connsiteY696" fmla="*/ 326429 h 1002962"/>
              <a:gd name="connsiteX697" fmla="*/ 3919969 w 12210216"/>
              <a:gd name="connsiteY697" fmla="*/ 326429 h 1002962"/>
              <a:gd name="connsiteX698" fmla="*/ 3974694 w 12210216"/>
              <a:gd name="connsiteY698" fmla="*/ 246443 h 1002962"/>
              <a:gd name="connsiteX699" fmla="*/ 3977574 w 12210216"/>
              <a:gd name="connsiteY699" fmla="*/ 1 h 1002962"/>
              <a:gd name="connsiteX700" fmla="*/ 3983335 w 12210216"/>
              <a:gd name="connsiteY700" fmla="*/ 246443 h 1002962"/>
              <a:gd name="connsiteX701" fmla="*/ 4035178 w 12210216"/>
              <a:gd name="connsiteY701" fmla="*/ 328591 h 1002962"/>
              <a:gd name="connsiteX702" fmla="*/ 4058220 w 12210216"/>
              <a:gd name="connsiteY702" fmla="*/ 328591 h 1002962"/>
              <a:gd name="connsiteX703" fmla="*/ 4058220 w 12210216"/>
              <a:gd name="connsiteY703" fmla="*/ 354532 h 1002962"/>
              <a:gd name="connsiteX704" fmla="*/ 4063981 w 12210216"/>
              <a:gd name="connsiteY704" fmla="*/ 356694 h 1002962"/>
              <a:gd name="connsiteX705" fmla="*/ 4063981 w 12210216"/>
              <a:gd name="connsiteY705" fmla="*/ 471268 h 1002962"/>
              <a:gd name="connsiteX706" fmla="*/ 4084142 w 12210216"/>
              <a:gd name="connsiteY706" fmla="*/ 471268 h 1002962"/>
              <a:gd name="connsiteX707" fmla="*/ 4084142 w 12210216"/>
              <a:gd name="connsiteY707" fmla="*/ 607460 h 1002962"/>
              <a:gd name="connsiteX708" fmla="*/ 4107184 w 12210216"/>
              <a:gd name="connsiteY708" fmla="*/ 607460 h 1002962"/>
              <a:gd name="connsiteX709" fmla="*/ 4107184 w 12210216"/>
              <a:gd name="connsiteY709" fmla="*/ 730682 h 1002962"/>
              <a:gd name="connsiteX710" fmla="*/ 4144626 w 12210216"/>
              <a:gd name="connsiteY710" fmla="*/ 728520 h 1002962"/>
              <a:gd name="connsiteX711" fmla="*/ 4150387 w 12210216"/>
              <a:gd name="connsiteY711" fmla="*/ 717711 h 1002962"/>
              <a:gd name="connsiteX712" fmla="*/ 4170548 w 12210216"/>
              <a:gd name="connsiteY712" fmla="*/ 715549 h 1002962"/>
              <a:gd name="connsiteX713" fmla="*/ 4176309 w 12210216"/>
              <a:gd name="connsiteY713" fmla="*/ 724196 h 1002962"/>
              <a:gd name="connsiteX714" fmla="*/ 4205111 w 12210216"/>
              <a:gd name="connsiteY714" fmla="*/ 724196 h 1002962"/>
              <a:gd name="connsiteX715" fmla="*/ 4205111 w 12210216"/>
              <a:gd name="connsiteY715" fmla="*/ 726591 h 1002962"/>
              <a:gd name="connsiteX716" fmla="*/ 4207550 w 12210216"/>
              <a:gd name="connsiteY716" fmla="*/ 712285 h 1002962"/>
              <a:gd name="connsiteX717" fmla="*/ 4214422 w 12210216"/>
              <a:gd name="connsiteY717" fmla="*/ 671967 h 1002962"/>
              <a:gd name="connsiteX718" fmla="*/ 4208478 w 12210216"/>
              <a:gd name="connsiteY718" fmla="*/ 667318 h 1002962"/>
              <a:gd name="connsiteX719" fmla="*/ 4208478 w 12210216"/>
              <a:gd name="connsiteY719" fmla="*/ 660344 h 1002962"/>
              <a:gd name="connsiteX720" fmla="*/ 4217394 w 12210216"/>
              <a:gd name="connsiteY720" fmla="*/ 655694 h 1002962"/>
              <a:gd name="connsiteX721" fmla="*/ 4220366 w 12210216"/>
              <a:gd name="connsiteY721" fmla="*/ 641747 h 1002962"/>
              <a:gd name="connsiteX722" fmla="*/ 4226312 w 12210216"/>
              <a:gd name="connsiteY722" fmla="*/ 655694 h 1002962"/>
              <a:gd name="connsiteX723" fmla="*/ 4232255 w 12210216"/>
              <a:gd name="connsiteY723" fmla="*/ 660344 h 1002962"/>
              <a:gd name="connsiteX724" fmla="*/ 4232255 w 12210216"/>
              <a:gd name="connsiteY724" fmla="*/ 669642 h 1002962"/>
              <a:gd name="connsiteX725" fmla="*/ 4226312 w 12210216"/>
              <a:gd name="connsiteY725" fmla="*/ 671967 h 1002962"/>
              <a:gd name="connsiteX726" fmla="*/ 4241171 w 12210216"/>
              <a:gd name="connsiteY726" fmla="*/ 739382 h 1002962"/>
              <a:gd name="connsiteX727" fmla="*/ 4253059 w 12210216"/>
              <a:gd name="connsiteY727" fmla="*/ 739382 h 1002962"/>
              <a:gd name="connsiteX728" fmla="*/ 4261975 w 12210216"/>
              <a:gd name="connsiteY728" fmla="*/ 771927 h 1002962"/>
              <a:gd name="connsiteX729" fmla="*/ 4306555 w 12210216"/>
              <a:gd name="connsiteY729" fmla="*/ 778901 h 1002962"/>
              <a:gd name="connsiteX730" fmla="*/ 4306555 w 12210216"/>
              <a:gd name="connsiteY730" fmla="*/ 739382 h 1002962"/>
              <a:gd name="connsiteX731" fmla="*/ 4380856 w 12210216"/>
              <a:gd name="connsiteY731" fmla="*/ 739382 h 1002962"/>
              <a:gd name="connsiteX732" fmla="*/ 4410576 w 12210216"/>
              <a:gd name="connsiteY732" fmla="*/ 755654 h 1002962"/>
              <a:gd name="connsiteX733" fmla="*/ 4425436 w 12210216"/>
              <a:gd name="connsiteY733" fmla="*/ 755654 h 1002962"/>
              <a:gd name="connsiteX734" fmla="*/ 4440296 w 12210216"/>
              <a:gd name="connsiteY734" fmla="*/ 739382 h 1002962"/>
              <a:gd name="connsiteX735" fmla="*/ 4461100 w 12210216"/>
              <a:gd name="connsiteY735" fmla="*/ 739382 h 1002962"/>
              <a:gd name="connsiteX736" fmla="*/ 4461100 w 12210216"/>
              <a:gd name="connsiteY736" fmla="*/ 804472 h 1002962"/>
              <a:gd name="connsiteX737" fmla="*/ 4472988 w 12210216"/>
              <a:gd name="connsiteY737" fmla="*/ 806797 h 1002962"/>
              <a:gd name="connsiteX738" fmla="*/ 4472988 w 12210216"/>
              <a:gd name="connsiteY738" fmla="*/ 797498 h 1002962"/>
              <a:gd name="connsiteX739" fmla="*/ 4505680 w 12210216"/>
              <a:gd name="connsiteY739" fmla="*/ 797498 h 1002962"/>
              <a:gd name="connsiteX740" fmla="*/ 4505680 w 12210216"/>
              <a:gd name="connsiteY740" fmla="*/ 699863 h 1002962"/>
              <a:gd name="connsiteX741" fmla="*/ 4508652 w 12210216"/>
              <a:gd name="connsiteY741" fmla="*/ 697538 h 1002962"/>
              <a:gd name="connsiteX742" fmla="*/ 4577008 w 12210216"/>
              <a:gd name="connsiteY742" fmla="*/ 697538 h 1002962"/>
              <a:gd name="connsiteX743" fmla="*/ 4577008 w 12210216"/>
              <a:gd name="connsiteY743" fmla="*/ 685915 h 1002962"/>
              <a:gd name="connsiteX744" fmla="*/ 4606729 w 12210216"/>
              <a:gd name="connsiteY744" fmla="*/ 685915 h 1002962"/>
              <a:gd name="connsiteX745" fmla="*/ 4606729 w 12210216"/>
              <a:gd name="connsiteY745" fmla="*/ 676616 h 1002962"/>
              <a:gd name="connsiteX746" fmla="*/ 4666169 w 12210216"/>
              <a:gd name="connsiteY746" fmla="*/ 676616 h 1002962"/>
              <a:gd name="connsiteX747" fmla="*/ 4666169 w 12210216"/>
              <a:gd name="connsiteY747" fmla="*/ 697538 h 1002962"/>
              <a:gd name="connsiteX748" fmla="*/ 4689946 w 12210216"/>
              <a:gd name="connsiteY748" fmla="*/ 706837 h 1002962"/>
              <a:gd name="connsiteX749" fmla="*/ 4689946 w 12210216"/>
              <a:gd name="connsiteY749" fmla="*/ 737057 h 1002962"/>
              <a:gd name="connsiteX750" fmla="*/ 4704806 w 12210216"/>
              <a:gd name="connsiteY750" fmla="*/ 741706 h 1002962"/>
              <a:gd name="connsiteX751" fmla="*/ 4704806 w 12210216"/>
              <a:gd name="connsiteY751" fmla="*/ 732408 h 1002962"/>
              <a:gd name="connsiteX752" fmla="*/ 4716694 w 12210216"/>
              <a:gd name="connsiteY752" fmla="*/ 732408 h 1002962"/>
              <a:gd name="connsiteX753" fmla="*/ 4716694 w 12210216"/>
              <a:gd name="connsiteY753" fmla="*/ 725434 h 1002962"/>
              <a:gd name="connsiteX754" fmla="*/ 4704806 w 12210216"/>
              <a:gd name="connsiteY754" fmla="*/ 725434 h 1002962"/>
              <a:gd name="connsiteX755" fmla="*/ 4704806 w 12210216"/>
              <a:gd name="connsiteY755" fmla="*/ 716135 h 1002962"/>
              <a:gd name="connsiteX756" fmla="*/ 4716694 w 12210216"/>
              <a:gd name="connsiteY756" fmla="*/ 716135 h 1002962"/>
              <a:gd name="connsiteX757" fmla="*/ 4716694 w 12210216"/>
              <a:gd name="connsiteY757" fmla="*/ 706837 h 1002962"/>
              <a:gd name="connsiteX758" fmla="*/ 4704806 w 12210216"/>
              <a:gd name="connsiteY758" fmla="*/ 706837 h 1002962"/>
              <a:gd name="connsiteX759" fmla="*/ 4704806 w 12210216"/>
              <a:gd name="connsiteY759" fmla="*/ 697538 h 1002962"/>
              <a:gd name="connsiteX760" fmla="*/ 4716694 w 12210216"/>
              <a:gd name="connsiteY760" fmla="*/ 697538 h 1002962"/>
              <a:gd name="connsiteX761" fmla="*/ 4716694 w 12210216"/>
              <a:gd name="connsiteY761" fmla="*/ 690564 h 1002962"/>
              <a:gd name="connsiteX762" fmla="*/ 4704806 w 12210216"/>
              <a:gd name="connsiteY762" fmla="*/ 690564 h 1002962"/>
              <a:gd name="connsiteX763" fmla="*/ 4704806 w 12210216"/>
              <a:gd name="connsiteY763" fmla="*/ 681266 h 1002962"/>
              <a:gd name="connsiteX764" fmla="*/ 4716694 w 12210216"/>
              <a:gd name="connsiteY764" fmla="*/ 681266 h 1002962"/>
              <a:gd name="connsiteX765" fmla="*/ 4716694 w 12210216"/>
              <a:gd name="connsiteY765" fmla="*/ 671967 h 1002962"/>
              <a:gd name="connsiteX766" fmla="*/ 4704806 w 12210216"/>
              <a:gd name="connsiteY766" fmla="*/ 671967 h 1002962"/>
              <a:gd name="connsiteX767" fmla="*/ 4704806 w 12210216"/>
              <a:gd name="connsiteY767" fmla="*/ 664993 h 1002962"/>
              <a:gd name="connsiteX768" fmla="*/ 4716694 w 12210216"/>
              <a:gd name="connsiteY768" fmla="*/ 664993 h 1002962"/>
              <a:gd name="connsiteX769" fmla="*/ 4716694 w 12210216"/>
              <a:gd name="connsiteY769" fmla="*/ 655694 h 1002962"/>
              <a:gd name="connsiteX770" fmla="*/ 4704806 w 12210216"/>
              <a:gd name="connsiteY770" fmla="*/ 655694 h 1002962"/>
              <a:gd name="connsiteX771" fmla="*/ 4704806 w 12210216"/>
              <a:gd name="connsiteY771" fmla="*/ 646396 h 1002962"/>
              <a:gd name="connsiteX772" fmla="*/ 4716694 w 12210216"/>
              <a:gd name="connsiteY772" fmla="*/ 646396 h 1002962"/>
              <a:gd name="connsiteX773" fmla="*/ 4716694 w 12210216"/>
              <a:gd name="connsiteY773" fmla="*/ 637097 h 1002962"/>
              <a:gd name="connsiteX774" fmla="*/ 4704806 w 12210216"/>
              <a:gd name="connsiteY774" fmla="*/ 637097 h 1002962"/>
              <a:gd name="connsiteX775" fmla="*/ 4704806 w 12210216"/>
              <a:gd name="connsiteY775" fmla="*/ 630123 h 1002962"/>
              <a:gd name="connsiteX776" fmla="*/ 4716694 w 12210216"/>
              <a:gd name="connsiteY776" fmla="*/ 630123 h 1002962"/>
              <a:gd name="connsiteX777" fmla="*/ 4716694 w 12210216"/>
              <a:gd name="connsiteY777" fmla="*/ 620825 h 1002962"/>
              <a:gd name="connsiteX778" fmla="*/ 4704806 w 12210216"/>
              <a:gd name="connsiteY778" fmla="*/ 620825 h 1002962"/>
              <a:gd name="connsiteX779" fmla="*/ 4704806 w 12210216"/>
              <a:gd name="connsiteY779" fmla="*/ 611526 h 1002962"/>
              <a:gd name="connsiteX780" fmla="*/ 4716694 w 12210216"/>
              <a:gd name="connsiteY780" fmla="*/ 611526 h 1002962"/>
              <a:gd name="connsiteX781" fmla="*/ 4716694 w 12210216"/>
              <a:gd name="connsiteY781" fmla="*/ 604552 h 1002962"/>
              <a:gd name="connsiteX782" fmla="*/ 4704806 w 12210216"/>
              <a:gd name="connsiteY782" fmla="*/ 604552 h 1002962"/>
              <a:gd name="connsiteX783" fmla="*/ 4704806 w 12210216"/>
              <a:gd name="connsiteY783" fmla="*/ 595254 h 1002962"/>
              <a:gd name="connsiteX784" fmla="*/ 4716694 w 12210216"/>
              <a:gd name="connsiteY784" fmla="*/ 595254 h 1002962"/>
              <a:gd name="connsiteX785" fmla="*/ 4716694 w 12210216"/>
              <a:gd name="connsiteY785" fmla="*/ 585955 h 1002962"/>
              <a:gd name="connsiteX786" fmla="*/ 4704806 w 12210216"/>
              <a:gd name="connsiteY786" fmla="*/ 585955 h 1002962"/>
              <a:gd name="connsiteX787" fmla="*/ 4704806 w 12210216"/>
              <a:gd name="connsiteY787" fmla="*/ 576656 h 1002962"/>
              <a:gd name="connsiteX788" fmla="*/ 4716694 w 12210216"/>
              <a:gd name="connsiteY788" fmla="*/ 576656 h 1002962"/>
              <a:gd name="connsiteX789" fmla="*/ 4716694 w 12210216"/>
              <a:gd name="connsiteY789" fmla="*/ 569682 h 1002962"/>
              <a:gd name="connsiteX790" fmla="*/ 4704806 w 12210216"/>
              <a:gd name="connsiteY790" fmla="*/ 569682 h 1002962"/>
              <a:gd name="connsiteX791" fmla="*/ 4704806 w 12210216"/>
              <a:gd name="connsiteY791" fmla="*/ 560384 h 1002962"/>
              <a:gd name="connsiteX792" fmla="*/ 4716694 w 12210216"/>
              <a:gd name="connsiteY792" fmla="*/ 560384 h 1002962"/>
              <a:gd name="connsiteX793" fmla="*/ 4716694 w 12210216"/>
              <a:gd name="connsiteY793" fmla="*/ 551085 h 1002962"/>
              <a:gd name="connsiteX794" fmla="*/ 4704806 w 12210216"/>
              <a:gd name="connsiteY794" fmla="*/ 551085 h 1002962"/>
              <a:gd name="connsiteX795" fmla="*/ 4704806 w 12210216"/>
              <a:gd name="connsiteY795" fmla="*/ 541787 h 1002962"/>
              <a:gd name="connsiteX796" fmla="*/ 4716694 w 12210216"/>
              <a:gd name="connsiteY796" fmla="*/ 541787 h 1002962"/>
              <a:gd name="connsiteX797" fmla="*/ 4716694 w 12210216"/>
              <a:gd name="connsiteY797" fmla="*/ 534813 h 1002962"/>
              <a:gd name="connsiteX798" fmla="*/ 4704806 w 12210216"/>
              <a:gd name="connsiteY798" fmla="*/ 534813 h 1002962"/>
              <a:gd name="connsiteX799" fmla="*/ 4704806 w 12210216"/>
              <a:gd name="connsiteY799" fmla="*/ 525514 h 1002962"/>
              <a:gd name="connsiteX800" fmla="*/ 4716694 w 12210216"/>
              <a:gd name="connsiteY800" fmla="*/ 525514 h 1002962"/>
              <a:gd name="connsiteX801" fmla="*/ 4704806 w 12210216"/>
              <a:gd name="connsiteY801" fmla="*/ 511566 h 1002962"/>
              <a:gd name="connsiteX802" fmla="*/ 4704806 w 12210216"/>
              <a:gd name="connsiteY802" fmla="*/ 474372 h 1002962"/>
              <a:gd name="connsiteX803" fmla="*/ 4903930 w 12210216"/>
              <a:gd name="connsiteY803" fmla="*/ 474372 h 1002962"/>
              <a:gd name="connsiteX804" fmla="*/ 4921763 w 12210216"/>
              <a:gd name="connsiteY804" fmla="*/ 495294 h 1002962"/>
              <a:gd name="connsiteX805" fmla="*/ 4921763 w 12210216"/>
              <a:gd name="connsiteY805" fmla="*/ 541787 h 1002962"/>
              <a:gd name="connsiteX806" fmla="*/ 4909874 w 12210216"/>
              <a:gd name="connsiteY806" fmla="*/ 541787 h 1002962"/>
              <a:gd name="connsiteX807" fmla="*/ 4909874 w 12210216"/>
              <a:gd name="connsiteY807" fmla="*/ 551085 h 1002962"/>
              <a:gd name="connsiteX808" fmla="*/ 4921763 w 12210216"/>
              <a:gd name="connsiteY808" fmla="*/ 551085 h 1002962"/>
              <a:gd name="connsiteX809" fmla="*/ 4921763 w 12210216"/>
              <a:gd name="connsiteY809" fmla="*/ 560384 h 1002962"/>
              <a:gd name="connsiteX810" fmla="*/ 4909874 w 12210216"/>
              <a:gd name="connsiteY810" fmla="*/ 560384 h 1002962"/>
              <a:gd name="connsiteX811" fmla="*/ 4909874 w 12210216"/>
              <a:gd name="connsiteY811" fmla="*/ 569682 h 1002962"/>
              <a:gd name="connsiteX812" fmla="*/ 4921763 w 12210216"/>
              <a:gd name="connsiteY812" fmla="*/ 569682 h 1002962"/>
              <a:gd name="connsiteX813" fmla="*/ 4921763 w 12210216"/>
              <a:gd name="connsiteY813" fmla="*/ 576656 h 1002962"/>
              <a:gd name="connsiteX814" fmla="*/ 4909874 w 12210216"/>
              <a:gd name="connsiteY814" fmla="*/ 576656 h 1002962"/>
              <a:gd name="connsiteX815" fmla="*/ 4909874 w 12210216"/>
              <a:gd name="connsiteY815" fmla="*/ 585955 h 1002962"/>
              <a:gd name="connsiteX816" fmla="*/ 4921763 w 12210216"/>
              <a:gd name="connsiteY816" fmla="*/ 585955 h 1002962"/>
              <a:gd name="connsiteX817" fmla="*/ 4921763 w 12210216"/>
              <a:gd name="connsiteY817" fmla="*/ 595254 h 1002962"/>
              <a:gd name="connsiteX818" fmla="*/ 4909874 w 12210216"/>
              <a:gd name="connsiteY818" fmla="*/ 595254 h 1002962"/>
              <a:gd name="connsiteX819" fmla="*/ 4909874 w 12210216"/>
              <a:gd name="connsiteY819" fmla="*/ 604552 h 1002962"/>
              <a:gd name="connsiteX820" fmla="*/ 4921763 w 12210216"/>
              <a:gd name="connsiteY820" fmla="*/ 604552 h 1002962"/>
              <a:gd name="connsiteX821" fmla="*/ 4921763 w 12210216"/>
              <a:gd name="connsiteY821" fmla="*/ 611526 h 1002962"/>
              <a:gd name="connsiteX822" fmla="*/ 4909874 w 12210216"/>
              <a:gd name="connsiteY822" fmla="*/ 611526 h 1002962"/>
              <a:gd name="connsiteX823" fmla="*/ 4909874 w 12210216"/>
              <a:gd name="connsiteY823" fmla="*/ 620825 h 1002962"/>
              <a:gd name="connsiteX824" fmla="*/ 4921763 w 12210216"/>
              <a:gd name="connsiteY824" fmla="*/ 620825 h 1002962"/>
              <a:gd name="connsiteX825" fmla="*/ 4921763 w 12210216"/>
              <a:gd name="connsiteY825" fmla="*/ 630123 h 1002962"/>
              <a:gd name="connsiteX826" fmla="*/ 4909874 w 12210216"/>
              <a:gd name="connsiteY826" fmla="*/ 630123 h 1002962"/>
              <a:gd name="connsiteX827" fmla="*/ 4909874 w 12210216"/>
              <a:gd name="connsiteY827" fmla="*/ 637097 h 1002962"/>
              <a:gd name="connsiteX828" fmla="*/ 4921763 w 12210216"/>
              <a:gd name="connsiteY828" fmla="*/ 637097 h 1002962"/>
              <a:gd name="connsiteX829" fmla="*/ 4921763 w 12210216"/>
              <a:gd name="connsiteY829" fmla="*/ 646396 h 1002962"/>
              <a:gd name="connsiteX830" fmla="*/ 4909874 w 12210216"/>
              <a:gd name="connsiteY830" fmla="*/ 646396 h 1002962"/>
              <a:gd name="connsiteX831" fmla="*/ 4909874 w 12210216"/>
              <a:gd name="connsiteY831" fmla="*/ 655694 h 1002962"/>
              <a:gd name="connsiteX832" fmla="*/ 4921763 w 12210216"/>
              <a:gd name="connsiteY832" fmla="*/ 655694 h 1002962"/>
              <a:gd name="connsiteX833" fmla="*/ 4921763 w 12210216"/>
              <a:gd name="connsiteY833" fmla="*/ 664993 h 1002962"/>
              <a:gd name="connsiteX834" fmla="*/ 4909874 w 12210216"/>
              <a:gd name="connsiteY834" fmla="*/ 664993 h 1002962"/>
              <a:gd name="connsiteX835" fmla="*/ 4909874 w 12210216"/>
              <a:gd name="connsiteY835" fmla="*/ 671967 h 1002962"/>
              <a:gd name="connsiteX836" fmla="*/ 4921763 w 12210216"/>
              <a:gd name="connsiteY836" fmla="*/ 671967 h 1002962"/>
              <a:gd name="connsiteX837" fmla="*/ 4921763 w 12210216"/>
              <a:gd name="connsiteY837" fmla="*/ 681266 h 1002962"/>
              <a:gd name="connsiteX838" fmla="*/ 4909874 w 12210216"/>
              <a:gd name="connsiteY838" fmla="*/ 681266 h 1002962"/>
              <a:gd name="connsiteX839" fmla="*/ 4909874 w 12210216"/>
              <a:gd name="connsiteY839" fmla="*/ 690564 h 1002962"/>
              <a:gd name="connsiteX840" fmla="*/ 4921763 w 12210216"/>
              <a:gd name="connsiteY840" fmla="*/ 690564 h 1002962"/>
              <a:gd name="connsiteX841" fmla="*/ 4921763 w 12210216"/>
              <a:gd name="connsiteY841" fmla="*/ 697538 h 1002962"/>
              <a:gd name="connsiteX842" fmla="*/ 4909874 w 12210216"/>
              <a:gd name="connsiteY842" fmla="*/ 697538 h 1002962"/>
              <a:gd name="connsiteX843" fmla="*/ 4909874 w 12210216"/>
              <a:gd name="connsiteY843" fmla="*/ 706837 h 1002962"/>
              <a:gd name="connsiteX844" fmla="*/ 4921763 w 12210216"/>
              <a:gd name="connsiteY844" fmla="*/ 706837 h 1002962"/>
              <a:gd name="connsiteX845" fmla="*/ 4921763 w 12210216"/>
              <a:gd name="connsiteY845" fmla="*/ 716135 h 1002962"/>
              <a:gd name="connsiteX846" fmla="*/ 4909874 w 12210216"/>
              <a:gd name="connsiteY846" fmla="*/ 716135 h 1002962"/>
              <a:gd name="connsiteX847" fmla="*/ 4909874 w 12210216"/>
              <a:gd name="connsiteY847" fmla="*/ 725434 h 1002962"/>
              <a:gd name="connsiteX848" fmla="*/ 4921763 w 12210216"/>
              <a:gd name="connsiteY848" fmla="*/ 725434 h 1002962"/>
              <a:gd name="connsiteX849" fmla="*/ 4921763 w 12210216"/>
              <a:gd name="connsiteY849" fmla="*/ 732408 h 1002962"/>
              <a:gd name="connsiteX850" fmla="*/ 4909874 w 12210216"/>
              <a:gd name="connsiteY850" fmla="*/ 732408 h 1002962"/>
              <a:gd name="connsiteX851" fmla="*/ 4909874 w 12210216"/>
              <a:gd name="connsiteY851" fmla="*/ 741706 h 1002962"/>
              <a:gd name="connsiteX852" fmla="*/ 4942567 w 12210216"/>
              <a:gd name="connsiteY852" fmla="*/ 762628 h 1002962"/>
              <a:gd name="connsiteX853" fmla="*/ 4942567 w 12210216"/>
              <a:gd name="connsiteY853" fmla="*/ 767278 h 1002962"/>
              <a:gd name="connsiteX854" fmla="*/ 4930679 w 12210216"/>
              <a:gd name="connsiteY854" fmla="*/ 767278 h 1002962"/>
              <a:gd name="connsiteX855" fmla="*/ 4930679 w 12210216"/>
              <a:gd name="connsiteY855" fmla="*/ 792849 h 1002962"/>
              <a:gd name="connsiteX856" fmla="*/ 4942567 w 12210216"/>
              <a:gd name="connsiteY856" fmla="*/ 792849 h 1002962"/>
              <a:gd name="connsiteX857" fmla="*/ 4942567 w 12210216"/>
              <a:gd name="connsiteY857" fmla="*/ 781225 h 1002962"/>
              <a:gd name="connsiteX858" fmla="*/ 4954455 w 12210216"/>
              <a:gd name="connsiteY858" fmla="*/ 776576 h 1002962"/>
              <a:gd name="connsiteX859" fmla="*/ 4975259 w 12210216"/>
              <a:gd name="connsiteY859" fmla="*/ 776576 h 1002962"/>
              <a:gd name="connsiteX860" fmla="*/ 4975259 w 12210216"/>
              <a:gd name="connsiteY860" fmla="*/ 785875 h 1002962"/>
              <a:gd name="connsiteX861" fmla="*/ 4993091 w 12210216"/>
              <a:gd name="connsiteY861" fmla="*/ 785875 h 1002962"/>
              <a:gd name="connsiteX862" fmla="*/ 4993091 w 12210216"/>
              <a:gd name="connsiteY862" fmla="*/ 790524 h 1002962"/>
              <a:gd name="connsiteX863" fmla="*/ 5004979 w 12210216"/>
              <a:gd name="connsiteY863" fmla="*/ 790524 h 1002962"/>
              <a:gd name="connsiteX864" fmla="*/ 5018771 w 12210216"/>
              <a:gd name="connsiteY864" fmla="*/ 804254 h 1002962"/>
              <a:gd name="connsiteX865" fmla="*/ 5028884 w 12210216"/>
              <a:gd name="connsiteY865" fmla="*/ 814322 h 1002962"/>
              <a:gd name="connsiteX866" fmla="*/ 5070363 w 12210216"/>
              <a:gd name="connsiteY866" fmla="*/ 814322 h 1002962"/>
              <a:gd name="connsiteX867" fmla="*/ 5070363 w 12210216"/>
              <a:gd name="connsiteY867" fmla="*/ 802147 h 1002962"/>
              <a:gd name="connsiteX868" fmla="*/ 5120887 w 12210216"/>
              <a:gd name="connsiteY868" fmla="*/ 802147 h 1002962"/>
              <a:gd name="connsiteX869" fmla="*/ 5120887 w 12210216"/>
              <a:gd name="connsiteY869" fmla="*/ 727759 h 1002962"/>
              <a:gd name="connsiteX870" fmla="*/ 5168440 w 12210216"/>
              <a:gd name="connsiteY870" fmla="*/ 727759 h 1002962"/>
              <a:gd name="connsiteX871" fmla="*/ 5168440 w 12210216"/>
              <a:gd name="connsiteY871" fmla="*/ 720785 h 1002962"/>
              <a:gd name="connsiteX872" fmla="*/ 5198160 w 12210216"/>
              <a:gd name="connsiteY872" fmla="*/ 720785 h 1002962"/>
              <a:gd name="connsiteX873" fmla="*/ 5198160 w 12210216"/>
              <a:gd name="connsiteY873" fmla="*/ 681266 h 1002962"/>
              <a:gd name="connsiteX874" fmla="*/ 5192216 w 12210216"/>
              <a:gd name="connsiteY874" fmla="*/ 681266 h 1002962"/>
              <a:gd name="connsiteX875" fmla="*/ 5192216 w 12210216"/>
              <a:gd name="connsiteY875" fmla="*/ 667318 h 1002962"/>
              <a:gd name="connsiteX876" fmla="*/ 5198160 w 12210216"/>
              <a:gd name="connsiteY876" fmla="*/ 669642 h 1002962"/>
              <a:gd name="connsiteX877" fmla="*/ 5204104 w 12210216"/>
              <a:gd name="connsiteY877" fmla="*/ 646396 h 1002962"/>
              <a:gd name="connsiteX878" fmla="*/ 5210048 w 12210216"/>
              <a:gd name="connsiteY878" fmla="*/ 669642 h 1002962"/>
              <a:gd name="connsiteX879" fmla="*/ 5213020 w 12210216"/>
              <a:gd name="connsiteY879" fmla="*/ 667318 h 1002962"/>
              <a:gd name="connsiteX880" fmla="*/ 5215992 w 12210216"/>
              <a:gd name="connsiteY880" fmla="*/ 660344 h 1002962"/>
              <a:gd name="connsiteX881" fmla="*/ 5221936 w 12210216"/>
              <a:gd name="connsiteY881" fmla="*/ 651045 h 1002962"/>
              <a:gd name="connsiteX882" fmla="*/ 5227880 w 12210216"/>
              <a:gd name="connsiteY882" fmla="*/ 641747 h 1002962"/>
              <a:gd name="connsiteX883" fmla="*/ 5242740 w 12210216"/>
              <a:gd name="connsiteY883" fmla="*/ 634773 h 1002962"/>
              <a:gd name="connsiteX884" fmla="*/ 5260572 w 12210216"/>
              <a:gd name="connsiteY884" fmla="*/ 625474 h 1002962"/>
              <a:gd name="connsiteX885" fmla="*/ 5269488 w 12210216"/>
              <a:gd name="connsiteY885" fmla="*/ 616175 h 1002962"/>
              <a:gd name="connsiteX886" fmla="*/ 5275432 w 12210216"/>
              <a:gd name="connsiteY886" fmla="*/ 599903 h 1002962"/>
              <a:gd name="connsiteX887" fmla="*/ 5281376 w 12210216"/>
              <a:gd name="connsiteY887" fmla="*/ 616175 h 1002962"/>
              <a:gd name="connsiteX888" fmla="*/ 5287320 w 12210216"/>
              <a:gd name="connsiteY888" fmla="*/ 623149 h 1002962"/>
              <a:gd name="connsiteX889" fmla="*/ 5302180 w 12210216"/>
              <a:gd name="connsiteY889" fmla="*/ 632448 h 1002962"/>
              <a:gd name="connsiteX890" fmla="*/ 5314069 w 12210216"/>
              <a:gd name="connsiteY890" fmla="*/ 641747 h 1002962"/>
              <a:gd name="connsiteX891" fmla="*/ 5325957 w 12210216"/>
              <a:gd name="connsiteY891" fmla="*/ 651045 h 1002962"/>
              <a:gd name="connsiteX892" fmla="*/ 5328929 w 12210216"/>
              <a:gd name="connsiteY892" fmla="*/ 660344 h 1002962"/>
              <a:gd name="connsiteX893" fmla="*/ 5331901 w 12210216"/>
              <a:gd name="connsiteY893" fmla="*/ 669642 h 1002962"/>
              <a:gd name="connsiteX894" fmla="*/ 5337845 w 12210216"/>
              <a:gd name="connsiteY894" fmla="*/ 669642 h 1002962"/>
              <a:gd name="connsiteX895" fmla="*/ 5340817 w 12210216"/>
              <a:gd name="connsiteY895" fmla="*/ 646396 h 1002962"/>
              <a:gd name="connsiteX896" fmla="*/ 5346761 w 12210216"/>
              <a:gd name="connsiteY896" fmla="*/ 669642 h 1002962"/>
              <a:gd name="connsiteX897" fmla="*/ 5352705 w 12210216"/>
              <a:gd name="connsiteY897" fmla="*/ 669642 h 1002962"/>
              <a:gd name="connsiteX898" fmla="*/ 5352705 w 12210216"/>
              <a:gd name="connsiteY898" fmla="*/ 683590 h 1002962"/>
              <a:gd name="connsiteX899" fmla="*/ 5346761 w 12210216"/>
              <a:gd name="connsiteY899" fmla="*/ 683590 h 1002962"/>
              <a:gd name="connsiteX900" fmla="*/ 5346761 w 12210216"/>
              <a:gd name="connsiteY900" fmla="*/ 716135 h 1002962"/>
              <a:gd name="connsiteX901" fmla="*/ 5358649 w 12210216"/>
              <a:gd name="connsiteY901" fmla="*/ 716135 h 1002962"/>
              <a:gd name="connsiteX902" fmla="*/ 5358649 w 12210216"/>
              <a:gd name="connsiteY902" fmla="*/ 720785 h 1002962"/>
              <a:gd name="connsiteX903" fmla="*/ 5367565 w 12210216"/>
              <a:gd name="connsiteY903" fmla="*/ 720785 h 1002962"/>
              <a:gd name="connsiteX904" fmla="*/ 5367565 w 12210216"/>
              <a:gd name="connsiteY904" fmla="*/ 711486 h 1002962"/>
              <a:gd name="connsiteX905" fmla="*/ 5391342 w 12210216"/>
              <a:gd name="connsiteY905" fmla="*/ 711486 h 1002962"/>
              <a:gd name="connsiteX906" fmla="*/ 5391342 w 12210216"/>
              <a:gd name="connsiteY906" fmla="*/ 695213 h 1002962"/>
              <a:gd name="connsiteX907" fmla="*/ 5441865 w 12210216"/>
              <a:gd name="connsiteY907" fmla="*/ 695213 h 1002962"/>
              <a:gd name="connsiteX908" fmla="*/ 5441865 w 12210216"/>
              <a:gd name="connsiteY908" fmla="*/ 706837 h 1002962"/>
              <a:gd name="connsiteX909" fmla="*/ 5468614 w 12210216"/>
              <a:gd name="connsiteY909" fmla="*/ 706837 h 1002962"/>
              <a:gd name="connsiteX910" fmla="*/ 5468614 w 12210216"/>
              <a:gd name="connsiteY910" fmla="*/ 725434 h 1002962"/>
              <a:gd name="connsiteX911" fmla="*/ 5462670 w 12210216"/>
              <a:gd name="connsiteY911" fmla="*/ 725434 h 1002962"/>
              <a:gd name="connsiteX912" fmla="*/ 5462670 w 12210216"/>
              <a:gd name="connsiteY912" fmla="*/ 732408 h 1002962"/>
              <a:gd name="connsiteX913" fmla="*/ 5468614 w 12210216"/>
              <a:gd name="connsiteY913" fmla="*/ 732408 h 1002962"/>
              <a:gd name="connsiteX914" fmla="*/ 5468614 w 12210216"/>
              <a:gd name="connsiteY914" fmla="*/ 746356 h 1002962"/>
              <a:gd name="connsiteX915" fmla="*/ 5462670 w 12210216"/>
              <a:gd name="connsiteY915" fmla="*/ 751005 h 1002962"/>
              <a:gd name="connsiteX916" fmla="*/ 5462670 w 12210216"/>
              <a:gd name="connsiteY916" fmla="*/ 806797 h 1002962"/>
              <a:gd name="connsiteX917" fmla="*/ 5483473 w 12210216"/>
              <a:gd name="connsiteY917" fmla="*/ 806797 h 1002962"/>
              <a:gd name="connsiteX918" fmla="*/ 5483473 w 12210216"/>
              <a:gd name="connsiteY918" fmla="*/ 811446 h 1002962"/>
              <a:gd name="connsiteX919" fmla="*/ 5501306 w 12210216"/>
              <a:gd name="connsiteY919" fmla="*/ 811446 h 1002962"/>
              <a:gd name="connsiteX920" fmla="*/ 5501306 w 12210216"/>
              <a:gd name="connsiteY920" fmla="*/ 813480 h 1002962"/>
              <a:gd name="connsiteX921" fmla="*/ 5501306 w 12210216"/>
              <a:gd name="connsiteY921" fmla="*/ 814322 h 1002962"/>
              <a:gd name="connsiteX922" fmla="*/ 5519138 w 12210216"/>
              <a:gd name="connsiteY922" fmla="*/ 814322 h 1002962"/>
              <a:gd name="connsiteX923" fmla="*/ 5519138 w 12210216"/>
              <a:gd name="connsiteY923" fmla="*/ 811446 h 1002962"/>
              <a:gd name="connsiteX924" fmla="*/ 5539942 w 12210216"/>
              <a:gd name="connsiteY924" fmla="*/ 802147 h 1002962"/>
              <a:gd name="connsiteX925" fmla="*/ 5539942 w 12210216"/>
              <a:gd name="connsiteY925" fmla="*/ 781225 h 1002962"/>
              <a:gd name="connsiteX926" fmla="*/ 5533998 w 12210216"/>
              <a:gd name="connsiteY926" fmla="*/ 781225 h 1002962"/>
              <a:gd name="connsiteX927" fmla="*/ 5533998 w 12210216"/>
              <a:gd name="connsiteY927" fmla="*/ 757979 h 1002962"/>
              <a:gd name="connsiteX928" fmla="*/ 5545886 w 12210216"/>
              <a:gd name="connsiteY928" fmla="*/ 757979 h 1002962"/>
              <a:gd name="connsiteX929" fmla="*/ 5545886 w 12210216"/>
              <a:gd name="connsiteY929" fmla="*/ 755654 h 1002962"/>
              <a:gd name="connsiteX930" fmla="*/ 5572634 w 12210216"/>
              <a:gd name="connsiteY930" fmla="*/ 755654 h 1002962"/>
              <a:gd name="connsiteX931" fmla="*/ 5572634 w 12210216"/>
              <a:gd name="connsiteY931" fmla="*/ 746356 h 1002962"/>
              <a:gd name="connsiteX932" fmla="*/ 5590466 w 12210216"/>
              <a:gd name="connsiteY932" fmla="*/ 746356 h 1002962"/>
              <a:gd name="connsiteX933" fmla="*/ 5590466 w 12210216"/>
              <a:gd name="connsiteY933" fmla="*/ 630123 h 1002962"/>
              <a:gd name="connsiteX934" fmla="*/ 5602354 w 12210216"/>
              <a:gd name="connsiteY934" fmla="*/ 630123 h 1002962"/>
              <a:gd name="connsiteX935" fmla="*/ 5602354 w 12210216"/>
              <a:gd name="connsiteY935" fmla="*/ 611526 h 1002962"/>
              <a:gd name="connsiteX936" fmla="*/ 5605326 w 12210216"/>
              <a:gd name="connsiteY936" fmla="*/ 611526 h 1002962"/>
              <a:gd name="connsiteX937" fmla="*/ 5605326 w 12210216"/>
              <a:gd name="connsiteY937" fmla="*/ 565033 h 1002962"/>
              <a:gd name="connsiteX938" fmla="*/ 5617215 w 12210216"/>
              <a:gd name="connsiteY938" fmla="*/ 565033 h 1002962"/>
              <a:gd name="connsiteX939" fmla="*/ 5617215 w 12210216"/>
              <a:gd name="connsiteY939" fmla="*/ 574332 h 1002962"/>
              <a:gd name="connsiteX940" fmla="*/ 5623159 w 12210216"/>
              <a:gd name="connsiteY940" fmla="*/ 574332 h 1002962"/>
              <a:gd name="connsiteX941" fmla="*/ 5623159 w 12210216"/>
              <a:gd name="connsiteY941" fmla="*/ 555735 h 1002962"/>
              <a:gd name="connsiteX942" fmla="*/ 5638018 w 12210216"/>
              <a:gd name="connsiteY942" fmla="*/ 551085 h 1002962"/>
              <a:gd name="connsiteX943" fmla="*/ 5649906 w 12210216"/>
              <a:gd name="connsiteY943" fmla="*/ 555735 h 1002962"/>
              <a:gd name="connsiteX944" fmla="*/ 5667738 w 12210216"/>
              <a:gd name="connsiteY944" fmla="*/ 555735 h 1002962"/>
              <a:gd name="connsiteX945" fmla="*/ 5667738 w 12210216"/>
              <a:gd name="connsiteY945" fmla="*/ 525514 h 1002962"/>
              <a:gd name="connsiteX946" fmla="*/ 5679627 w 12210216"/>
              <a:gd name="connsiteY946" fmla="*/ 525514 h 1002962"/>
              <a:gd name="connsiteX947" fmla="*/ 5679627 w 12210216"/>
              <a:gd name="connsiteY947" fmla="*/ 530163 h 1002962"/>
              <a:gd name="connsiteX948" fmla="*/ 5694487 w 12210216"/>
              <a:gd name="connsiteY948" fmla="*/ 530163 h 1002962"/>
              <a:gd name="connsiteX949" fmla="*/ 5694487 w 12210216"/>
              <a:gd name="connsiteY949" fmla="*/ 525514 h 1002962"/>
              <a:gd name="connsiteX950" fmla="*/ 5706375 w 12210216"/>
              <a:gd name="connsiteY950" fmla="*/ 525514 h 1002962"/>
              <a:gd name="connsiteX951" fmla="*/ 5706375 w 12210216"/>
              <a:gd name="connsiteY951" fmla="*/ 560384 h 1002962"/>
              <a:gd name="connsiteX952" fmla="*/ 5721235 w 12210216"/>
              <a:gd name="connsiteY952" fmla="*/ 569682 h 1002962"/>
              <a:gd name="connsiteX953" fmla="*/ 5721235 w 12210216"/>
              <a:gd name="connsiteY953" fmla="*/ 574332 h 1002962"/>
              <a:gd name="connsiteX954" fmla="*/ 5718263 w 12210216"/>
              <a:gd name="connsiteY954" fmla="*/ 574332 h 1002962"/>
              <a:gd name="connsiteX955" fmla="*/ 5718263 w 12210216"/>
              <a:gd name="connsiteY955" fmla="*/ 576656 h 1002962"/>
              <a:gd name="connsiteX956" fmla="*/ 5750955 w 12210216"/>
              <a:gd name="connsiteY956" fmla="*/ 576656 h 1002962"/>
              <a:gd name="connsiteX957" fmla="*/ 5750955 w 12210216"/>
              <a:gd name="connsiteY957" fmla="*/ 565033 h 1002962"/>
              <a:gd name="connsiteX958" fmla="*/ 5789591 w 12210216"/>
              <a:gd name="connsiteY958" fmla="*/ 555735 h 1002962"/>
              <a:gd name="connsiteX959" fmla="*/ 5789591 w 12210216"/>
              <a:gd name="connsiteY959" fmla="*/ 546436 h 1002962"/>
              <a:gd name="connsiteX960" fmla="*/ 5798507 w 12210216"/>
              <a:gd name="connsiteY960" fmla="*/ 546436 h 1002962"/>
              <a:gd name="connsiteX961" fmla="*/ 5798507 w 12210216"/>
              <a:gd name="connsiteY961" fmla="*/ 539462 h 1002962"/>
              <a:gd name="connsiteX962" fmla="*/ 5822283 w 12210216"/>
              <a:gd name="connsiteY962" fmla="*/ 539462 h 1002962"/>
              <a:gd name="connsiteX963" fmla="*/ 5822283 w 12210216"/>
              <a:gd name="connsiteY963" fmla="*/ 546436 h 1002962"/>
              <a:gd name="connsiteX964" fmla="*/ 5840116 w 12210216"/>
              <a:gd name="connsiteY964" fmla="*/ 546436 h 1002962"/>
              <a:gd name="connsiteX965" fmla="*/ 5840116 w 12210216"/>
              <a:gd name="connsiteY965" fmla="*/ 560384 h 1002962"/>
              <a:gd name="connsiteX966" fmla="*/ 5872808 w 12210216"/>
              <a:gd name="connsiteY966" fmla="*/ 560384 h 1002962"/>
              <a:gd name="connsiteX967" fmla="*/ 5872808 w 12210216"/>
              <a:gd name="connsiteY967" fmla="*/ 551085 h 1002962"/>
              <a:gd name="connsiteX968" fmla="*/ 5887668 w 12210216"/>
              <a:gd name="connsiteY968" fmla="*/ 551085 h 1002962"/>
              <a:gd name="connsiteX969" fmla="*/ 5887668 w 12210216"/>
              <a:gd name="connsiteY969" fmla="*/ 541787 h 1002962"/>
              <a:gd name="connsiteX970" fmla="*/ 5905500 w 12210216"/>
              <a:gd name="connsiteY970" fmla="*/ 541787 h 1002962"/>
              <a:gd name="connsiteX971" fmla="*/ 5905500 w 12210216"/>
              <a:gd name="connsiteY971" fmla="*/ 551085 h 1002962"/>
              <a:gd name="connsiteX972" fmla="*/ 5911444 w 12210216"/>
              <a:gd name="connsiteY972" fmla="*/ 551085 h 1002962"/>
              <a:gd name="connsiteX973" fmla="*/ 5911444 w 12210216"/>
              <a:gd name="connsiteY973" fmla="*/ 495294 h 1002962"/>
              <a:gd name="connsiteX974" fmla="*/ 6045185 w 12210216"/>
              <a:gd name="connsiteY974" fmla="*/ 495294 h 1002962"/>
              <a:gd name="connsiteX975" fmla="*/ 6045185 w 12210216"/>
              <a:gd name="connsiteY975" fmla="*/ 569682 h 1002962"/>
              <a:gd name="connsiteX976" fmla="*/ 6068961 w 12210216"/>
              <a:gd name="connsiteY976" fmla="*/ 569682 h 1002962"/>
              <a:gd name="connsiteX977" fmla="*/ 6068961 w 12210216"/>
              <a:gd name="connsiteY977" fmla="*/ 485995 h 1002962"/>
              <a:gd name="connsiteX978" fmla="*/ 6098681 w 12210216"/>
              <a:gd name="connsiteY978" fmla="*/ 474372 h 1002962"/>
              <a:gd name="connsiteX979" fmla="*/ 6137317 w 12210216"/>
              <a:gd name="connsiteY979" fmla="*/ 474372 h 1002962"/>
              <a:gd name="connsiteX980" fmla="*/ 6158121 w 12210216"/>
              <a:gd name="connsiteY980" fmla="*/ 460424 h 1002962"/>
              <a:gd name="connsiteX981" fmla="*/ 6208645 w 12210216"/>
              <a:gd name="connsiteY981" fmla="*/ 460424 h 1002962"/>
              <a:gd name="connsiteX982" fmla="*/ 6208645 w 12210216"/>
              <a:gd name="connsiteY982" fmla="*/ 474372 h 1002962"/>
              <a:gd name="connsiteX983" fmla="*/ 6259170 w 12210216"/>
              <a:gd name="connsiteY983" fmla="*/ 474372 h 1002962"/>
              <a:gd name="connsiteX984" fmla="*/ 6259170 w 12210216"/>
              <a:gd name="connsiteY984" fmla="*/ 565033 h 1002962"/>
              <a:gd name="connsiteX985" fmla="*/ 6274030 w 12210216"/>
              <a:gd name="connsiteY985" fmla="*/ 565033 h 1002962"/>
              <a:gd name="connsiteX986" fmla="*/ 6274030 w 12210216"/>
              <a:gd name="connsiteY986" fmla="*/ 697538 h 1002962"/>
              <a:gd name="connsiteX987" fmla="*/ 6297806 w 12210216"/>
              <a:gd name="connsiteY987" fmla="*/ 697538 h 1002962"/>
              <a:gd name="connsiteX988" fmla="*/ 6297806 w 12210216"/>
              <a:gd name="connsiteY988" fmla="*/ 611526 h 1002962"/>
              <a:gd name="connsiteX989" fmla="*/ 6306722 w 12210216"/>
              <a:gd name="connsiteY989" fmla="*/ 606877 h 1002962"/>
              <a:gd name="connsiteX990" fmla="*/ 6312666 w 12210216"/>
              <a:gd name="connsiteY990" fmla="*/ 606877 h 1002962"/>
              <a:gd name="connsiteX991" fmla="*/ 6312666 w 12210216"/>
              <a:gd name="connsiteY991" fmla="*/ 616175 h 1002962"/>
              <a:gd name="connsiteX992" fmla="*/ 6336442 w 12210216"/>
              <a:gd name="connsiteY992" fmla="*/ 606877 h 1002962"/>
              <a:gd name="connsiteX993" fmla="*/ 6357246 w 12210216"/>
              <a:gd name="connsiteY993" fmla="*/ 606877 h 1002962"/>
              <a:gd name="connsiteX994" fmla="*/ 6357246 w 12210216"/>
              <a:gd name="connsiteY994" fmla="*/ 764953 h 1002962"/>
              <a:gd name="connsiteX995" fmla="*/ 6398854 w 12210216"/>
              <a:gd name="connsiteY995" fmla="*/ 769602 h 1002962"/>
              <a:gd name="connsiteX996" fmla="*/ 6398854 w 12210216"/>
              <a:gd name="connsiteY996" fmla="*/ 762628 h 1002962"/>
              <a:gd name="connsiteX997" fmla="*/ 6443435 w 12210216"/>
              <a:gd name="connsiteY997" fmla="*/ 762628 h 1002962"/>
              <a:gd name="connsiteX998" fmla="*/ 6443435 w 12210216"/>
              <a:gd name="connsiteY998" fmla="*/ 732408 h 1002962"/>
              <a:gd name="connsiteX999" fmla="*/ 6455323 w 12210216"/>
              <a:gd name="connsiteY999" fmla="*/ 732408 h 1002962"/>
              <a:gd name="connsiteX1000" fmla="*/ 6455323 w 12210216"/>
              <a:gd name="connsiteY1000" fmla="*/ 692889 h 1002962"/>
              <a:gd name="connsiteX1001" fmla="*/ 6464239 w 12210216"/>
              <a:gd name="connsiteY1001" fmla="*/ 692889 h 1002962"/>
              <a:gd name="connsiteX1002" fmla="*/ 6464239 w 12210216"/>
              <a:gd name="connsiteY1002" fmla="*/ 653370 h 1002962"/>
              <a:gd name="connsiteX1003" fmla="*/ 6485043 w 12210216"/>
              <a:gd name="connsiteY1003" fmla="*/ 653370 h 1002962"/>
              <a:gd name="connsiteX1004" fmla="*/ 6485043 w 12210216"/>
              <a:gd name="connsiteY1004" fmla="*/ 655694 h 1002962"/>
              <a:gd name="connsiteX1005" fmla="*/ 6550427 w 12210216"/>
              <a:gd name="connsiteY1005" fmla="*/ 632448 h 1002962"/>
              <a:gd name="connsiteX1006" fmla="*/ 6553399 w 12210216"/>
              <a:gd name="connsiteY1006" fmla="*/ 611526 h 1002962"/>
              <a:gd name="connsiteX1007" fmla="*/ 6559343 w 12210216"/>
              <a:gd name="connsiteY1007" fmla="*/ 632448 h 1002962"/>
              <a:gd name="connsiteX1008" fmla="*/ 6627700 w 12210216"/>
              <a:gd name="connsiteY1008" fmla="*/ 660344 h 1002962"/>
              <a:gd name="connsiteX1009" fmla="*/ 6627700 w 12210216"/>
              <a:gd name="connsiteY1009" fmla="*/ 655694 h 1002962"/>
              <a:gd name="connsiteX1010" fmla="*/ 6645532 w 12210216"/>
              <a:gd name="connsiteY1010" fmla="*/ 655694 h 1002962"/>
              <a:gd name="connsiteX1011" fmla="*/ 6645532 w 12210216"/>
              <a:gd name="connsiteY1011" fmla="*/ 692889 h 1002962"/>
              <a:gd name="connsiteX1012" fmla="*/ 6654448 w 12210216"/>
              <a:gd name="connsiteY1012" fmla="*/ 692889 h 1002962"/>
              <a:gd name="connsiteX1013" fmla="*/ 6654448 w 12210216"/>
              <a:gd name="connsiteY1013" fmla="*/ 737057 h 1002962"/>
              <a:gd name="connsiteX1014" fmla="*/ 6663364 w 12210216"/>
              <a:gd name="connsiteY1014" fmla="*/ 737057 h 1002962"/>
              <a:gd name="connsiteX1015" fmla="*/ 6663364 w 12210216"/>
              <a:gd name="connsiteY1015" fmla="*/ 757979 h 1002962"/>
              <a:gd name="connsiteX1016" fmla="*/ 6681196 w 12210216"/>
              <a:gd name="connsiteY1016" fmla="*/ 757979 h 1002962"/>
              <a:gd name="connsiteX1017" fmla="*/ 6681196 w 12210216"/>
              <a:gd name="connsiteY1017" fmla="*/ 790524 h 1002962"/>
              <a:gd name="connsiteX1018" fmla="*/ 6794133 w 12210216"/>
              <a:gd name="connsiteY1018" fmla="*/ 783550 h 1002962"/>
              <a:gd name="connsiteX1019" fmla="*/ 6794133 w 12210216"/>
              <a:gd name="connsiteY1019" fmla="*/ 751005 h 1002962"/>
              <a:gd name="connsiteX1020" fmla="*/ 6853573 w 12210216"/>
              <a:gd name="connsiteY1020" fmla="*/ 751005 h 1002962"/>
              <a:gd name="connsiteX1021" fmla="*/ 6853573 w 12210216"/>
              <a:gd name="connsiteY1021" fmla="*/ 732408 h 1002962"/>
              <a:gd name="connsiteX1022" fmla="*/ 6978398 w 12210216"/>
              <a:gd name="connsiteY1022" fmla="*/ 732408 h 1002962"/>
              <a:gd name="connsiteX1023" fmla="*/ 6978398 w 12210216"/>
              <a:gd name="connsiteY1023" fmla="*/ 744031 h 1002962"/>
              <a:gd name="connsiteX1024" fmla="*/ 7058642 w 12210216"/>
              <a:gd name="connsiteY1024" fmla="*/ 744031 h 1002962"/>
              <a:gd name="connsiteX1025" fmla="*/ 7058642 w 12210216"/>
              <a:gd name="connsiteY1025" fmla="*/ 751005 h 1002962"/>
              <a:gd name="connsiteX1026" fmla="*/ 7082418 w 12210216"/>
              <a:gd name="connsiteY1026" fmla="*/ 751005 h 1002962"/>
              <a:gd name="connsiteX1027" fmla="*/ 7082418 w 12210216"/>
              <a:gd name="connsiteY1027" fmla="*/ 757979 h 1002962"/>
              <a:gd name="connsiteX1028" fmla="*/ 7103222 w 12210216"/>
              <a:gd name="connsiteY1028" fmla="*/ 757979 h 1002962"/>
              <a:gd name="connsiteX1029" fmla="*/ 7103222 w 12210216"/>
              <a:gd name="connsiteY1029" fmla="*/ 653370 h 1002962"/>
              <a:gd name="connsiteX1030" fmla="*/ 7165635 w 12210216"/>
              <a:gd name="connsiteY1030" fmla="*/ 639422 h 1002962"/>
              <a:gd name="connsiteX1031" fmla="*/ 7281543 w 12210216"/>
              <a:gd name="connsiteY1031" fmla="*/ 639422 h 1002962"/>
              <a:gd name="connsiteX1032" fmla="*/ 7281543 w 12210216"/>
              <a:gd name="connsiteY1032" fmla="*/ 472047 h 1002962"/>
              <a:gd name="connsiteX1033" fmla="*/ 7314235 w 12210216"/>
              <a:gd name="connsiteY1033" fmla="*/ 460424 h 1002962"/>
              <a:gd name="connsiteX1034" fmla="*/ 7456892 w 12210216"/>
              <a:gd name="connsiteY1034" fmla="*/ 441827 h 1002962"/>
              <a:gd name="connsiteX1035" fmla="*/ 7507417 w 12210216"/>
              <a:gd name="connsiteY1035" fmla="*/ 453450 h 1002962"/>
              <a:gd name="connsiteX1036" fmla="*/ 7516333 w 12210216"/>
              <a:gd name="connsiteY1036" fmla="*/ 460424 h 1002962"/>
              <a:gd name="connsiteX1037" fmla="*/ 7516333 w 12210216"/>
              <a:gd name="connsiteY1037" fmla="*/ 771927 h 1002962"/>
              <a:gd name="connsiteX1038" fmla="*/ 7537137 w 12210216"/>
              <a:gd name="connsiteY1038" fmla="*/ 771927 h 1002962"/>
              <a:gd name="connsiteX1039" fmla="*/ 7537137 w 12210216"/>
              <a:gd name="connsiteY1039" fmla="*/ 646396 h 1002962"/>
              <a:gd name="connsiteX1040" fmla="*/ 7554969 w 12210216"/>
              <a:gd name="connsiteY1040" fmla="*/ 646396 h 1002962"/>
              <a:gd name="connsiteX1041" fmla="*/ 7554969 w 12210216"/>
              <a:gd name="connsiteY1041" fmla="*/ 634773 h 1002962"/>
              <a:gd name="connsiteX1042" fmla="*/ 7572801 w 12210216"/>
              <a:gd name="connsiteY1042" fmla="*/ 627799 h 1002962"/>
              <a:gd name="connsiteX1043" fmla="*/ 7587661 w 12210216"/>
              <a:gd name="connsiteY1043" fmla="*/ 627799 h 1002962"/>
              <a:gd name="connsiteX1044" fmla="*/ 7587661 w 12210216"/>
              <a:gd name="connsiteY1044" fmla="*/ 616175 h 1002962"/>
              <a:gd name="connsiteX1045" fmla="*/ 7599549 w 12210216"/>
              <a:gd name="connsiteY1045" fmla="*/ 609201 h 1002962"/>
              <a:gd name="connsiteX1046" fmla="*/ 7629269 w 12210216"/>
              <a:gd name="connsiteY1046" fmla="*/ 609201 h 1002962"/>
              <a:gd name="connsiteX1047" fmla="*/ 7629269 w 12210216"/>
              <a:gd name="connsiteY1047" fmla="*/ 646396 h 1002962"/>
              <a:gd name="connsiteX1048" fmla="*/ 7691682 w 12210216"/>
              <a:gd name="connsiteY1048" fmla="*/ 646396 h 1002962"/>
              <a:gd name="connsiteX1049" fmla="*/ 7691682 w 12210216"/>
              <a:gd name="connsiteY1049" fmla="*/ 776576 h 1002962"/>
              <a:gd name="connsiteX1050" fmla="*/ 7715458 w 12210216"/>
              <a:gd name="connsiteY1050" fmla="*/ 776576 h 1002962"/>
              <a:gd name="connsiteX1051" fmla="*/ 7739234 w 12210216"/>
              <a:gd name="connsiteY1051" fmla="*/ 769602 h 1002962"/>
              <a:gd name="connsiteX1052" fmla="*/ 7739234 w 12210216"/>
              <a:gd name="connsiteY1052" fmla="*/ 760304 h 1002962"/>
              <a:gd name="connsiteX1053" fmla="*/ 7730318 w 12210216"/>
              <a:gd name="connsiteY1053" fmla="*/ 757979 h 1002962"/>
              <a:gd name="connsiteX1054" fmla="*/ 7730318 w 12210216"/>
              <a:gd name="connsiteY1054" fmla="*/ 751005 h 1002962"/>
              <a:gd name="connsiteX1055" fmla="*/ 7739234 w 12210216"/>
              <a:gd name="connsiteY1055" fmla="*/ 746356 h 1002962"/>
              <a:gd name="connsiteX1056" fmla="*/ 7739234 w 12210216"/>
              <a:gd name="connsiteY1056" fmla="*/ 695213 h 1002962"/>
              <a:gd name="connsiteX1057" fmla="*/ 7730318 w 12210216"/>
              <a:gd name="connsiteY1057" fmla="*/ 692889 h 1002962"/>
              <a:gd name="connsiteX1058" fmla="*/ 7730318 w 12210216"/>
              <a:gd name="connsiteY1058" fmla="*/ 685915 h 1002962"/>
              <a:gd name="connsiteX1059" fmla="*/ 7739234 w 12210216"/>
              <a:gd name="connsiteY1059" fmla="*/ 681266 h 1002962"/>
              <a:gd name="connsiteX1060" fmla="*/ 7739234 w 12210216"/>
              <a:gd name="connsiteY1060" fmla="*/ 676616 h 1002962"/>
              <a:gd name="connsiteX1061" fmla="*/ 7745178 w 12210216"/>
              <a:gd name="connsiteY1061" fmla="*/ 676616 h 1002962"/>
              <a:gd name="connsiteX1062" fmla="*/ 7745178 w 12210216"/>
              <a:gd name="connsiteY1062" fmla="*/ 667318 h 1002962"/>
              <a:gd name="connsiteX1063" fmla="*/ 7739234 w 12210216"/>
              <a:gd name="connsiteY1063" fmla="*/ 667318 h 1002962"/>
              <a:gd name="connsiteX1064" fmla="*/ 7739234 w 12210216"/>
              <a:gd name="connsiteY1064" fmla="*/ 660344 h 1002962"/>
              <a:gd name="connsiteX1065" fmla="*/ 7748150 w 12210216"/>
              <a:gd name="connsiteY1065" fmla="*/ 655694 h 1002962"/>
              <a:gd name="connsiteX1066" fmla="*/ 7795702 w 12210216"/>
              <a:gd name="connsiteY1066" fmla="*/ 590604 h 1002962"/>
              <a:gd name="connsiteX1067" fmla="*/ 7789758 w 12210216"/>
              <a:gd name="connsiteY1067" fmla="*/ 588280 h 1002962"/>
              <a:gd name="connsiteX1068" fmla="*/ 7789758 w 12210216"/>
              <a:gd name="connsiteY1068" fmla="*/ 581306 h 1002962"/>
              <a:gd name="connsiteX1069" fmla="*/ 7798674 w 12210216"/>
              <a:gd name="connsiteY1069" fmla="*/ 578981 h 1002962"/>
              <a:gd name="connsiteX1070" fmla="*/ 7798674 w 12210216"/>
              <a:gd name="connsiteY1070" fmla="*/ 569682 h 1002962"/>
              <a:gd name="connsiteX1071" fmla="*/ 7804618 w 12210216"/>
              <a:gd name="connsiteY1071" fmla="*/ 569682 h 1002962"/>
              <a:gd name="connsiteX1072" fmla="*/ 7804618 w 12210216"/>
              <a:gd name="connsiteY1072" fmla="*/ 548761 h 1002962"/>
              <a:gd name="connsiteX1073" fmla="*/ 7798674 w 12210216"/>
              <a:gd name="connsiteY1073" fmla="*/ 548761 h 1002962"/>
              <a:gd name="connsiteX1074" fmla="*/ 7798674 w 12210216"/>
              <a:gd name="connsiteY1074" fmla="*/ 544111 h 1002962"/>
              <a:gd name="connsiteX1075" fmla="*/ 7804618 w 12210216"/>
              <a:gd name="connsiteY1075" fmla="*/ 541787 h 1002962"/>
              <a:gd name="connsiteX1076" fmla="*/ 7819478 w 12210216"/>
              <a:gd name="connsiteY1076" fmla="*/ 525514 h 1002962"/>
              <a:gd name="connsiteX1077" fmla="*/ 7819478 w 12210216"/>
              <a:gd name="connsiteY1077" fmla="*/ 523189 h 1002962"/>
              <a:gd name="connsiteX1078" fmla="*/ 7822450 w 12210216"/>
              <a:gd name="connsiteY1078" fmla="*/ 523189 h 1002962"/>
              <a:gd name="connsiteX1079" fmla="*/ 7822450 w 12210216"/>
              <a:gd name="connsiteY1079" fmla="*/ 516216 h 1002962"/>
              <a:gd name="connsiteX1080" fmla="*/ 7822450 w 12210216"/>
              <a:gd name="connsiteY1080" fmla="*/ 490644 h 1002962"/>
              <a:gd name="connsiteX1081" fmla="*/ 7825422 w 12210216"/>
              <a:gd name="connsiteY1081" fmla="*/ 483670 h 1002962"/>
              <a:gd name="connsiteX1082" fmla="*/ 7828394 w 12210216"/>
              <a:gd name="connsiteY1082" fmla="*/ 490644 h 1002962"/>
              <a:gd name="connsiteX1083" fmla="*/ 7831366 w 12210216"/>
              <a:gd name="connsiteY1083" fmla="*/ 516216 h 1002962"/>
              <a:gd name="connsiteX1084" fmla="*/ 7831366 w 12210216"/>
              <a:gd name="connsiteY1084" fmla="*/ 523189 h 1002962"/>
              <a:gd name="connsiteX1085" fmla="*/ 7834338 w 12210216"/>
              <a:gd name="connsiteY1085" fmla="*/ 523189 h 1002962"/>
              <a:gd name="connsiteX1086" fmla="*/ 7834338 w 12210216"/>
              <a:gd name="connsiteY1086" fmla="*/ 525514 h 1002962"/>
              <a:gd name="connsiteX1087" fmla="*/ 7846226 w 12210216"/>
              <a:gd name="connsiteY1087" fmla="*/ 541787 h 1002962"/>
              <a:gd name="connsiteX1088" fmla="*/ 7852170 w 12210216"/>
              <a:gd name="connsiteY1088" fmla="*/ 544111 h 1002962"/>
              <a:gd name="connsiteX1089" fmla="*/ 7852170 w 12210216"/>
              <a:gd name="connsiteY1089" fmla="*/ 548761 h 1002962"/>
              <a:gd name="connsiteX1090" fmla="*/ 7849198 w 12210216"/>
              <a:gd name="connsiteY1090" fmla="*/ 548761 h 1002962"/>
              <a:gd name="connsiteX1091" fmla="*/ 7849198 w 12210216"/>
              <a:gd name="connsiteY1091" fmla="*/ 569682 h 1002962"/>
              <a:gd name="connsiteX1092" fmla="*/ 7855142 w 12210216"/>
              <a:gd name="connsiteY1092" fmla="*/ 569682 h 1002962"/>
              <a:gd name="connsiteX1093" fmla="*/ 7855142 w 12210216"/>
              <a:gd name="connsiteY1093" fmla="*/ 578981 h 1002962"/>
              <a:gd name="connsiteX1094" fmla="*/ 7861087 w 12210216"/>
              <a:gd name="connsiteY1094" fmla="*/ 581306 h 1002962"/>
              <a:gd name="connsiteX1095" fmla="*/ 7861087 w 12210216"/>
              <a:gd name="connsiteY1095" fmla="*/ 588280 h 1002962"/>
              <a:gd name="connsiteX1096" fmla="*/ 7855142 w 12210216"/>
              <a:gd name="connsiteY1096" fmla="*/ 590604 h 1002962"/>
              <a:gd name="connsiteX1097" fmla="*/ 7902695 w 12210216"/>
              <a:gd name="connsiteY1097" fmla="*/ 655694 h 1002962"/>
              <a:gd name="connsiteX1098" fmla="*/ 7911611 w 12210216"/>
              <a:gd name="connsiteY1098" fmla="*/ 660344 h 1002962"/>
              <a:gd name="connsiteX1099" fmla="*/ 7911611 w 12210216"/>
              <a:gd name="connsiteY1099" fmla="*/ 667318 h 1002962"/>
              <a:gd name="connsiteX1100" fmla="*/ 7905667 w 12210216"/>
              <a:gd name="connsiteY1100" fmla="*/ 667318 h 1002962"/>
              <a:gd name="connsiteX1101" fmla="*/ 7905667 w 12210216"/>
              <a:gd name="connsiteY1101" fmla="*/ 676616 h 1002962"/>
              <a:gd name="connsiteX1102" fmla="*/ 7911611 w 12210216"/>
              <a:gd name="connsiteY1102" fmla="*/ 676616 h 1002962"/>
              <a:gd name="connsiteX1103" fmla="*/ 7911611 w 12210216"/>
              <a:gd name="connsiteY1103" fmla="*/ 681266 h 1002962"/>
              <a:gd name="connsiteX1104" fmla="*/ 7920527 w 12210216"/>
              <a:gd name="connsiteY1104" fmla="*/ 685915 h 1002962"/>
              <a:gd name="connsiteX1105" fmla="*/ 7920527 w 12210216"/>
              <a:gd name="connsiteY1105" fmla="*/ 692889 h 1002962"/>
              <a:gd name="connsiteX1106" fmla="*/ 7911611 w 12210216"/>
              <a:gd name="connsiteY1106" fmla="*/ 695213 h 1002962"/>
              <a:gd name="connsiteX1107" fmla="*/ 7911611 w 12210216"/>
              <a:gd name="connsiteY1107" fmla="*/ 746356 h 1002962"/>
              <a:gd name="connsiteX1108" fmla="*/ 7920527 w 12210216"/>
              <a:gd name="connsiteY1108" fmla="*/ 751005 h 1002962"/>
              <a:gd name="connsiteX1109" fmla="*/ 7920527 w 12210216"/>
              <a:gd name="connsiteY1109" fmla="*/ 757979 h 1002962"/>
              <a:gd name="connsiteX1110" fmla="*/ 7911611 w 12210216"/>
              <a:gd name="connsiteY1110" fmla="*/ 760304 h 1002962"/>
              <a:gd name="connsiteX1111" fmla="*/ 7911611 w 12210216"/>
              <a:gd name="connsiteY1111" fmla="*/ 767278 h 1002962"/>
              <a:gd name="connsiteX1112" fmla="*/ 7923499 w 12210216"/>
              <a:gd name="connsiteY1112" fmla="*/ 767278 h 1002962"/>
              <a:gd name="connsiteX1113" fmla="*/ 7923499 w 12210216"/>
              <a:gd name="connsiteY1113" fmla="*/ 776576 h 1002962"/>
              <a:gd name="connsiteX1114" fmla="*/ 7944303 w 12210216"/>
              <a:gd name="connsiteY1114" fmla="*/ 776576 h 1002962"/>
              <a:gd name="connsiteX1115" fmla="*/ 7944303 w 12210216"/>
              <a:gd name="connsiteY1115" fmla="*/ 620825 h 1002962"/>
              <a:gd name="connsiteX1116" fmla="*/ 8021575 w 12210216"/>
              <a:gd name="connsiteY1116" fmla="*/ 609201 h 1002962"/>
              <a:gd name="connsiteX1117" fmla="*/ 8063184 w 12210216"/>
              <a:gd name="connsiteY1117" fmla="*/ 609201 h 1002962"/>
              <a:gd name="connsiteX1118" fmla="*/ 8063184 w 12210216"/>
              <a:gd name="connsiteY1118" fmla="*/ 516216 h 1002962"/>
              <a:gd name="connsiteX1119" fmla="*/ 8179092 w 12210216"/>
              <a:gd name="connsiteY1119" fmla="*/ 516216 h 1002962"/>
              <a:gd name="connsiteX1120" fmla="*/ 8179092 w 12210216"/>
              <a:gd name="connsiteY1120" fmla="*/ 755654 h 1002962"/>
              <a:gd name="connsiteX1121" fmla="*/ 8220701 w 12210216"/>
              <a:gd name="connsiteY1121" fmla="*/ 755654 h 1002962"/>
              <a:gd name="connsiteX1122" fmla="*/ 8220701 w 12210216"/>
              <a:gd name="connsiteY1122" fmla="*/ 634773 h 1002962"/>
              <a:gd name="connsiteX1123" fmla="*/ 8318777 w 12210216"/>
              <a:gd name="connsiteY1123" fmla="*/ 634773 h 1002962"/>
              <a:gd name="connsiteX1124" fmla="*/ 8336609 w 12210216"/>
              <a:gd name="connsiteY1124" fmla="*/ 655694 h 1002962"/>
              <a:gd name="connsiteX1125" fmla="*/ 8336609 w 12210216"/>
              <a:gd name="connsiteY1125" fmla="*/ 730582 h 1002962"/>
              <a:gd name="connsiteX1126" fmla="*/ 8338212 w 12210216"/>
              <a:gd name="connsiteY1126" fmla="*/ 730681 h 1002962"/>
              <a:gd name="connsiteX1127" fmla="*/ 8338212 w 12210216"/>
              <a:gd name="connsiteY1127" fmla="*/ 607459 h 1002962"/>
              <a:gd name="connsiteX1128" fmla="*/ 8359830 w 12210216"/>
              <a:gd name="connsiteY1128" fmla="*/ 607459 h 1002962"/>
              <a:gd name="connsiteX1129" fmla="*/ 8359830 w 12210216"/>
              <a:gd name="connsiteY1129" fmla="*/ 471267 h 1002962"/>
              <a:gd name="connsiteX1130" fmla="*/ 8378746 w 12210216"/>
              <a:gd name="connsiteY1130" fmla="*/ 471267 h 1002962"/>
              <a:gd name="connsiteX1131" fmla="*/ 8378746 w 12210216"/>
              <a:gd name="connsiteY1131" fmla="*/ 356693 h 1002962"/>
              <a:gd name="connsiteX1132" fmla="*/ 8384150 w 12210216"/>
              <a:gd name="connsiteY1132" fmla="*/ 354531 h 1002962"/>
              <a:gd name="connsiteX1133" fmla="*/ 8384150 w 12210216"/>
              <a:gd name="connsiteY1133" fmla="*/ 328590 h 1002962"/>
              <a:gd name="connsiteX1134" fmla="*/ 8405768 w 12210216"/>
              <a:gd name="connsiteY1134" fmla="*/ 328590 h 1002962"/>
              <a:gd name="connsiteX1135" fmla="*/ 8454409 w 12210216"/>
              <a:gd name="connsiteY1135" fmla="*/ 246442 h 1002962"/>
              <a:gd name="connsiteX1136" fmla="*/ 8459813 w 12210216"/>
              <a:gd name="connsiteY1136" fmla="*/ 0 h 100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</a:cxnLst>
            <a:rect l="l" t="t" r="r" b="b"/>
            <a:pathLst>
              <a:path w="12210216" h="1002962">
                <a:moveTo>
                  <a:pt x="8459813" y="0"/>
                </a:moveTo>
                <a:cubicBezTo>
                  <a:pt x="8459813" y="0"/>
                  <a:pt x="8459813" y="0"/>
                  <a:pt x="8462516" y="246442"/>
                </a:cubicBezTo>
                <a:cubicBezTo>
                  <a:pt x="8462516" y="246442"/>
                  <a:pt x="8462516" y="246442"/>
                  <a:pt x="8513858" y="326428"/>
                </a:cubicBezTo>
                <a:cubicBezTo>
                  <a:pt x="8513858" y="326428"/>
                  <a:pt x="8513858" y="326428"/>
                  <a:pt x="8535476" y="326428"/>
                </a:cubicBezTo>
                <a:cubicBezTo>
                  <a:pt x="8535476" y="326428"/>
                  <a:pt x="8535476" y="326428"/>
                  <a:pt x="8535476" y="350208"/>
                </a:cubicBezTo>
                <a:cubicBezTo>
                  <a:pt x="8535476" y="350208"/>
                  <a:pt x="8535476" y="350208"/>
                  <a:pt x="8540881" y="356693"/>
                </a:cubicBezTo>
                <a:cubicBezTo>
                  <a:pt x="8540881" y="356693"/>
                  <a:pt x="8540881" y="356693"/>
                  <a:pt x="8540881" y="471267"/>
                </a:cubicBezTo>
                <a:cubicBezTo>
                  <a:pt x="8540881" y="471267"/>
                  <a:pt x="8540881" y="471267"/>
                  <a:pt x="8565201" y="471267"/>
                </a:cubicBezTo>
                <a:cubicBezTo>
                  <a:pt x="8565201" y="471267"/>
                  <a:pt x="8565201" y="471267"/>
                  <a:pt x="8565201" y="611783"/>
                </a:cubicBezTo>
                <a:cubicBezTo>
                  <a:pt x="8565201" y="611783"/>
                  <a:pt x="8565201" y="611783"/>
                  <a:pt x="8581415" y="609621"/>
                </a:cubicBezTo>
                <a:cubicBezTo>
                  <a:pt x="8581415" y="609621"/>
                  <a:pt x="8581415" y="609621"/>
                  <a:pt x="8578712" y="698254"/>
                </a:cubicBezTo>
                <a:cubicBezTo>
                  <a:pt x="8578712" y="698254"/>
                  <a:pt x="8578712" y="698254"/>
                  <a:pt x="8594926" y="700416"/>
                </a:cubicBezTo>
                <a:cubicBezTo>
                  <a:pt x="8594926" y="700416"/>
                  <a:pt x="8594926" y="700416"/>
                  <a:pt x="8597628" y="706901"/>
                </a:cubicBezTo>
                <a:cubicBezTo>
                  <a:pt x="8597628" y="706901"/>
                  <a:pt x="8597628" y="706901"/>
                  <a:pt x="8605735" y="687445"/>
                </a:cubicBezTo>
                <a:cubicBezTo>
                  <a:pt x="8605735" y="687445"/>
                  <a:pt x="8605735" y="687445"/>
                  <a:pt x="8624651" y="687445"/>
                </a:cubicBezTo>
                <a:cubicBezTo>
                  <a:pt x="8624651" y="687445"/>
                  <a:pt x="8624651" y="687445"/>
                  <a:pt x="8624651" y="719872"/>
                </a:cubicBezTo>
                <a:cubicBezTo>
                  <a:pt x="8624651" y="719872"/>
                  <a:pt x="8624651" y="719872"/>
                  <a:pt x="8635460" y="724195"/>
                </a:cubicBezTo>
                <a:cubicBezTo>
                  <a:pt x="8635460" y="724195"/>
                  <a:pt x="8635460" y="724195"/>
                  <a:pt x="8635460" y="735004"/>
                </a:cubicBezTo>
                <a:cubicBezTo>
                  <a:pt x="8635460" y="735004"/>
                  <a:pt x="8635460" y="735004"/>
                  <a:pt x="8694910" y="735004"/>
                </a:cubicBezTo>
                <a:cubicBezTo>
                  <a:pt x="8694910" y="735004"/>
                  <a:pt x="8694910" y="735004"/>
                  <a:pt x="8694910" y="743651"/>
                </a:cubicBezTo>
                <a:cubicBezTo>
                  <a:pt x="8694910" y="743651"/>
                  <a:pt x="8694910" y="743651"/>
                  <a:pt x="8716528" y="743651"/>
                </a:cubicBezTo>
                <a:cubicBezTo>
                  <a:pt x="8716528" y="743651"/>
                  <a:pt x="8716528" y="743651"/>
                  <a:pt x="8716528" y="713387"/>
                </a:cubicBezTo>
                <a:cubicBezTo>
                  <a:pt x="8716528" y="713387"/>
                  <a:pt x="8716528" y="713387"/>
                  <a:pt x="8775977" y="713387"/>
                </a:cubicBezTo>
                <a:cubicBezTo>
                  <a:pt x="8775977" y="713387"/>
                  <a:pt x="8775977" y="713387"/>
                  <a:pt x="8775977" y="702578"/>
                </a:cubicBezTo>
                <a:cubicBezTo>
                  <a:pt x="8775977" y="702578"/>
                  <a:pt x="8775977" y="702578"/>
                  <a:pt x="8786786" y="702578"/>
                </a:cubicBezTo>
                <a:cubicBezTo>
                  <a:pt x="8786786" y="702578"/>
                  <a:pt x="8786786" y="702578"/>
                  <a:pt x="8786786" y="687445"/>
                </a:cubicBezTo>
                <a:cubicBezTo>
                  <a:pt x="8786786" y="687445"/>
                  <a:pt x="8786786" y="687445"/>
                  <a:pt x="8794893" y="687445"/>
                </a:cubicBezTo>
                <a:cubicBezTo>
                  <a:pt x="8794893" y="687445"/>
                  <a:pt x="8794893" y="687445"/>
                  <a:pt x="8794893" y="678798"/>
                </a:cubicBezTo>
                <a:cubicBezTo>
                  <a:pt x="8794893" y="678798"/>
                  <a:pt x="8794893" y="678798"/>
                  <a:pt x="8816511" y="678798"/>
                </a:cubicBezTo>
                <a:cubicBezTo>
                  <a:pt x="8816511" y="678798"/>
                  <a:pt x="8816511" y="678798"/>
                  <a:pt x="8816511" y="687445"/>
                </a:cubicBezTo>
                <a:cubicBezTo>
                  <a:pt x="8816511" y="687445"/>
                  <a:pt x="8816511" y="687445"/>
                  <a:pt x="8846236" y="687445"/>
                </a:cubicBezTo>
                <a:cubicBezTo>
                  <a:pt x="8846236" y="687445"/>
                  <a:pt x="8846236" y="687445"/>
                  <a:pt x="8846236" y="672313"/>
                </a:cubicBezTo>
                <a:cubicBezTo>
                  <a:pt x="8846236" y="672313"/>
                  <a:pt x="8846236" y="672313"/>
                  <a:pt x="8865152" y="672313"/>
                </a:cubicBezTo>
                <a:cubicBezTo>
                  <a:pt x="8865152" y="672313"/>
                  <a:pt x="8865152" y="672313"/>
                  <a:pt x="8865152" y="696092"/>
                </a:cubicBezTo>
                <a:cubicBezTo>
                  <a:pt x="8865152" y="696092"/>
                  <a:pt x="8865152" y="696092"/>
                  <a:pt x="8875960" y="696092"/>
                </a:cubicBezTo>
                <a:cubicBezTo>
                  <a:pt x="8875960" y="696092"/>
                  <a:pt x="8875960" y="696092"/>
                  <a:pt x="8875960" y="687445"/>
                </a:cubicBezTo>
                <a:cubicBezTo>
                  <a:pt x="8875960" y="687445"/>
                  <a:pt x="8875960" y="687445"/>
                  <a:pt x="8894876" y="687445"/>
                </a:cubicBezTo>
                <a:cubicBezTo>
                  <a:pt x="8894876" y="687445"/>
                  <a:pt x="8894876" y="687445"/>
                  <a:pt x="8894876" y="713387"/>
                </a:cubicBezTo>
                <a:cubicBezTo>
                  <a:pt x="8894876" y="713387"/>
                  <a:pt x="8894876" y="713387"/>
                  <a:pt x="8916494" y="713387"/>
                </a:cubicBezTo>
                <a:cubicBezTo>
                  <a:pt x="8916494" y="713387"/>
                  <a:pt x="8916494" y="713387"/>
                  <a:pt x="8916494" y="726357"/>
                </a:cubicBezTo>
                <a:cubicBezTo>
                  <a:pt x="8916494" y="726357"/>
                  <a:pt x="8916494" y="726357"/>
                  <a:pt x="8924601" y="726357"/>
                </a:cubicBezTo>
                <a:cubicBezTo>
                  <a:pt x="8924601" y="726357"/>
                  <a:pt x="8924601" y="726357"/>
                  <a:pt x="8924601" y="719872"/>
                </a:cubicBezTo>
                <a:cubicBezTo>
                  <a:pt x="8924601" y="719872"/>
                  <a:pt x="8924601" y="719872"/>
                  <a:pt x="8965135" y="719872"/>
                </a:cubicBezTo>
                <a:cubicBezTo>
                  <a:pt x="8965135" y="719872"/>
                  <a:pt x="8965135" y="719872"/>
                  <a:pt x="8965135" y="743651"/>
                </a:cubicBezTo>
                <a:cubicBezTo>
                  <a:pt x="8965135" y="743651"/>
                  <a:pt x="8965135" y="743651"/>
                  <a:pt x="8975944" y="743651"/>
                </a:cubicBezTo>
                <a:cubicBezTo>
                  <a:pt x="8975944" y="743651"/>
                  <a:pt x="8975944" y="743651"/>
                  <a:pt x="8975944" y="752299"/>
                </a:cubicBezTo>
                <a:cubicBezTo>
                  <a:pt x="8975944" y="752299"/>
                  <a:pt x="8975944" y="752299"/>
                  <a:pt x="8984051" y="752299"/>
                </a:cubicBezTo>
                <a:cubicBezTo>
                  <a:pt x="8984051" y="752299"/>
                  <a:pt x="8984051" y="752299"/>
                  <a:pt x="8984051" y="735004"/>
                </a:cubicBezTo>
                <a:cubicBezTo>
                  <a:pt x="8984051" y="735004"/>
                  <a:pt x="8984051" y="735004"/>
                  <a:pt x="8994860" y="735004"/>
                </a:cubicBezTo>
                <a:cubicBezTo>
                  <a:pt x="8994860" y="735004"/>
                  <a:pt x="8994860" y="735004"/>
                  <a:pt x="8994860" y="743651"/>
                </a:cubicBezTo>
                <a:cubicBezTo>
                  <a:pt x="8994860" y="743651"/>
                  <a:pt x="8994860" y="743651"/>
                  <a:pt x="8997562" y="743651"/>
                </a:cubicBezTo>
                <a:cubicBezTo>
                  <a:pt x="8997562" y="743651"/>
                  <a:pt x="8997562" y="743651"/>
                  <a:pt x="8997562" y="741490"/>
                </a:cubicBezTo>
                <a:cubicBezTo>
                  <a:pt x="8997562" y="741490"/>
                  <a:pt x="8997562" y="741490"/>
                  <a:pt x="9002966" y="741490"/>
                </a:cubicBezTo>
                <a:cubicBezTo>
                  <a:pt x="9002966" y="741490"/>
                  <a:pt x="9002966" y="741490"/>
                  <a:pt x="9002966" y="735004"/>
                </a:cubicBezTo>
                <a:cubicBezTo>
                  <a:pt x="9002966" y="735004"/>
                  <a:pt x="9002966" y="735004"/>
                  <a:pt x="9054310" y="735004"/>
                </a:cubicBezTo>
                <a:cubicBezTo>
                  <a:pt x="9054310" y="735004"/>
                  <a:pt x="9054310" y="735004"/>
                  <a:pt x="9054310" y="758784"/>
                </a:cubicBezTo>
                <a:cubicBezTo>
                  <a:pt x="9054310" y="758784"/>
                  <a:pt x="9054310" y="758784"/>
                  <a:pt x="9075928" y="758784"/>
                </a:cubicBezTo>
                <a:cubicBezTo>
                  <a:pt x="9075928" y="758784"/>
                  <a:pt x="9075928" y="758784"/>
                  <a:pt x="9075928" y="767431"/>
                </a:cubicBezTo>
                <a:cubicBezTo>
                  <a:pt x="9075928" y="767431"/>
                  <a:pt x="9075928" y="767431"/>
                  <a:pt x="9094843" y="767431"/>
                </a:cubicBezTo>
                <a:cubicBezTo>
                  <a:pt x="9094843" y="767431"/>
                  <a:pt x="9094843" y="767431"/>
                  <a:pt x="9094843" y="743651"/>
                </a:cubicBezTo>
                <a:cubicBezTo>
                  <a:pt x="9094843" y="743651"/>
                  <a:pt x="9094843" y="743651"/>
                  <a:pt x="9105652" y="743651"/>
                </a:cubicBezTo>
                <a:cubicBezTo>
                  <a:pt x="9105652" y="743651"/>
                  <a:pt x="9105652" y="743651"/>
                  <a:pt x="9105652" y="711225"/>
                </a:cubicBezTo>
                <a:cubicBezTo>
                  <a:pt x="9105652" y="711225"/>
                  <a:pt x="9105652" y="711225"/>
                  <a:pt x="9116461" y="711225"/>
                </a:cubicBezTo>
                <a:cubicBezTo>
                  <a:pt x="9116461" y="711225"/>
                  <a:pt x="9116461" y="711225"/>
                  <a:pt x="9116461" y="696092"/>
                </a:cubicBezTo>
                <a:cubicBezTo>
                  <a:pt x="9116461" y="696092"/>
                  <a:pt x="9116461" y="696092"/>
                  <a:pt x="9113759" y="696092"/>
                </a:cubicBezTo>
                <a:cubicBezTo>
                  <a:pt x="9113759" y="696092"/>
                  <a:pt x="9113759" y="696092"/>
                  <a:pt x="9121866" y="683122"/>
                </a:cubicBezTo>
                <a:cubicBezTo>
                  <a:pt x="9121866" y="683122"/>
                  <a:pt x="9121866" y="683122"/>
                  <a:pt x="9132675" y="711225"/>
                </a:cubicBezTo>
                <a:cubicBezTo>
                  <a:pt x="9132675" y="711225"/>
                  <a:pt x="9132675" y="711225"/>
                  <a:pt x="9140782" y="711225"/>
                </a:cubicBezTo>
                <a:cubicBezTo>
                  <a:pt x="9140782" y="711225"/>
                  <a:pt x="9140782" y="711225"/>
                  <a:pt x="9140782" y="605298"/>
                </a:cubicBezTo>
                <a:cubicBezTo>
                  <a:pt x="9140782" y="605298"/>
                  <a:pt x="9140782" y="605298"/>
                  <a:pt x="9156995" y="605298"/>
                </a:cubicBezTo>
                <a:cubicBezTo>
                  <a:pt x="9156995" y="605298"/>
                  <a:pt x="9156995" y="605298"/>
                  <a:pt x="9156995" y="557739"/>
                </a:cubicBezTo>
                <a:cubicBezTo>
                  <a:pt x="9156995" y="557739"/>
                  <a:pt x="9156995" y="557739"/>
                  <a:pt x="9192124" y="557739"/>
                </a:cubicBezTo>
                <a:cubicBezTo>
                  <a:pt x="9192124" y="557739"/>
                  <a:pt x="9192124" y="557739"/>
                  <a:pt x="9192124" y="536121"/>
                </a:cubicBezTo>
                <a:cubicBezTo>
                  <a:pt x="9192124" y="536121"/>
                  <a:pt x="9192124" y="536121"/>
                  <a:pt x="9238063" y="536121"/>
                </a:cubicBezTo>
                <a:cubicBezTo>
                  <a:pt x="9238063" y="536121"/>
                  <a:pt x="9238063" y="536121"/>
                  <a:pt x="9238063" y="555577"/>
                </a:cubicBezTo>
                <a:cubicBezTo>
                  <a:pt x="9238063" y="555577"/>
                  <a:pt x="9238063" y="555577"/>
                  <a:pt x="9262383" y="555577"/>
                </a:cubicBezTo>
                <a:cubicBezTo>
                  <a:pt x="9262383" y="555577"/>
                  <a:pt x="9262383" y="555577"/>
                  <a:pt x="9262383" y="603136"/>
                </a:cubicBezTo>
                <a:cubicBezTo>
                  <a:pt x="9262383" y="603136"/>
                  <a:pt x="9262383" y="603136"/>
                  <a:pt x="9273192" y="603136"/>
                </a:cubicBezTo>
                <a:cubicBezTo>
                  <a:pt x="9273192" y="603136"/>
                  <a:pt x="9273192" y="603136"/>
                  <a:pt x="9273192" y="607459"/>
                </a:cubicBezTo>
                <a:cubicBezTo>
                  <a:pt x="9273192" y="607459"/>
                  <a:pt x="9273192" y="607459"/>
                  <a:pt x="9292108" y="607459"/>
                </a:cubicBezTo>
                <a:cubicBezTo>
                  <a:pt x="9292108" y="607459"/>
                  <a:pt x="9292108" y="607459"/>
                  <a:pt x="9292108" y="646371"/>
                </a:cubicBezTo>
                <a:cubicBezTo>
                  <a:pt x="9292108" y="646371"/>
                  <a:pt x="9292108" y="646371"/>
                  <a:pt x="9302917" y="646371"/>
                </a:cubicBezTo>
                <a:cubicBezTo>
                  <a:pt x="9302917" y="646371"/>
                  <a:pt x="9302917" y="646371"/>
                  <a:pt x="9302917" y="659342"/>
                </a:cubicBezTo>
                <a:cubicBezTo>
                  <a:pt x="9302917" y="659342"/>
                  <a:pt x="9302917" y="659342"/>
                  <a:pt x="9324535" y="659342"/>
                </a:cubicBezTo>
                <a:cubicBezTo>
                  <a:pt x="9324535" y="659342"/>
                  <a:pt x="9324535" y="659342"/>
                  <a:pt x="9324535" y="663666"/>
                </a:cubicBezTo>
                <a:cubicBezTo>
                  <a:pt x="9324535" y="663666"/>
                  <a:pt x="9324535" y="663666"/>
                  <a:pt x="9332642" y="665827"/>
                </a:cubicBezTo>
                <a:cubicBezTo>
                  <a:pt x="9332642" y="665827"/>
                  <a:pt x="9332642" y="665827"/>
                  <a:pt x="9332642" y="687445"/>
                </a:cubicBezTo>
                <a:cubicBezTo>
                  <a:pt x="9332642" y="687445"/>
                  <a:pt x="9332642" y="687445"/>
                  <a:pt x="9356962" y="687445"/>
                </a:cubicBezTo>
                <a:cubicBezTo>
                  <a:pt x="9356962" y="687445"/>
                  <a:pt x="9356962" y="687445"/>
                  <a:pt x="9356962" y="696092"/>
                </a:cubicBezTo>
                <a:cubicBezTo>
                  <a:pt x="9356962" y="696092"/>
                  <a:pt x="9356962" y="696092"/>
                  <a:pt x="9370473" y="696092"/>
                </a:cubicBezTo>
                <a:cubicBezTo>
                  <a:pt x="9370473" y="696092"/>
                  <a:pt x="9370473" y="696092"/>
                  <a:pt x="9370473" y="713387"/>
                </a:cubicBezTo>
                <a:cubicBezTo>
                  <a:pt x="9370473" y="713387"/>
                  <a:pt x="9370473" y="713387"/>
                  <a:pt x="9375878" y="713387"/>
                </a:cubicBezTo>
                <a:cubicBezTo>
                  <a:pt x="9375878" y="713387"/>
                  <a:pt x="9375878" y="713387"/>
                  <a:pt x="9375878" y="698254"/>
                </a:cubicBezTo>
                <a:cubicBezTo>
                  <a:pt x="9375878" y="698254"/>
                  <a:pt x="9375878" y="698254"/>
                  <a:pt x="9386687" y="698254"/>
                </a:cubicBezTo>
                <a:cubicBezTo>
                  <a:pt x="9386687" y="698254"/>
                  <a:pt x="9386687" y="698254"/>
                  <a:pt x="9386687" y="711225"/>
                </a:cubicBezTo>
                <a:cubicBezTo>
                  <a:pt x="9386687" y="711225"/>
                  <a:pt x="9386687" y="711225"/>
                  <a:pt x="9394794" y="711225"/>
                </a:cubicBezTo>
                <a:cubicBezTo>
                  <a:pt x="9394794" y="711225"/>
                  <a:pt x="9394794" y="711225"/>
                  <a:pt x="9394794" y="706901"/>
                </a:cubicBezTo>
                <a:cubicBezTo>
                  <a:pt x="9394794" y="706901"/>
                  <a:pt x="9394794" y="706901"/>
                  <a:pt x="9459648" y="706901"/>
                </a:cubicBezTo>
                <a:cubicBezTo>
                  <a:pt x="9459648" y="706901"/>
                  <a:pt x="9459648" y="706901"/>
                  <a:pt x="9459648" y="717710"/>
                </a:cubicBezTo>
                <a:cubicBezTo>
                  <a:pt x="9459648" y="717710"/>
                  <a:pt x="9459648" y="717710"/>
                  <a:pt x="9467754" y="717710"/>
                </a:cubicBezTo>
                <a:cubicBezTo>
                  <a:pt x="9467754" y="717710"/>
                  <a:pt x="9467754" y="717710"/>
                  <a:pt x="9467754" y="735004"/>
                </a:cubicBezTo>
                <a:cubicBezTo>
                  <a:pt x="9467754" y="735004"/>
                  <a:pt x="9467754" y="735004"/>
                  <a:pt x="9489372" y="724195"/>
                </a:cubicBezTo>
                <a:cubicBezTo>
                  <a:pt x="9489372" y="724195"/>
                  <a:pt x="9489372" y="724195"/>
                  <a:pt x="9497479" y="683122"/>
                </a:cubicBezTo>
                <a:cubicBezTo>
                  <a:pt x="9497479" y="683122"/>
                  <a:pt x="9497479" y="683122"/>
                  <a:pt x="9505586" y="680960"/>
                </a:cubicBezTo>
                <a:cubicBezTo>
                  <a:pt x="9505586" y="680960"/>
                  <a:pt x="9505586" y="680960"/>
                  <a:pt x="9508288" y="611783"/>
                </a:cubicBezTo>
                <a:cubicBezTo>
                  <a:pt x="9508288" y="611783"/>
                  <a:pt x="9508288" y="611783"/>
                  <a:pt x="9510990" y="680960"/>
                </a:cubicBezTo>
                <a:cubicBezTo>
                  <a:pt x="9510990" y="680960"/>
                  <a:pt x="9510990" y="680960"/>
                  <a:pt x="9519097" y="683122"/>
                </a:cubicBezTo>
                <a:cubicBezTo>
                  <a:pt x="9519097" y="683122"/>
                  <a:pt x="9519097" y="683122"/>
                  <a:pt x="9519097" y="596651"/>
                </a:cubicBezTo>
                <a:cubicBezTo>
                  <a:pt x="9519097" y="596651"/>
                  <a:pt x="9519097" y="596651"/>
                  <a:pt x="9524502" y="596651"/>
                </a:cubicBezTo>
                <a:cubicBezTo>
                  <a:pt x="9524502" y="596651"/>
                  <a:pt x="9524502" y="596651"/>
                  <a:pt x="9524502" y="564224"/>
                </a:cubicBezTo>
                <a:cubicBezTo>
                  <a:pt x="9524502" y="564224"/>
                  <a:pt x="9524502" y="564224"/>
                  <a:pt x="9575845" y="564224"/>
                </a:cubicBezTo>
                <a:cubicBezTo>
                  <a:pt x="9575845" y="564224"/>
                  <a:pt x="9575845" y="564224"/>
                  <a:pt x="9575845" y="596651"/>
                </a:cubicBezTo>
                <a:cubicBezTo>
                  <a:pt x="9575845" y="596651"/>
                  <a:pt x="9575845" y="596651"/>
                  <a:pt x="9583952" y="596651"/>
                </a:cubicBezTo>
                <a:cubicBezTo>
                  <a:pt x="9583952" y="596651"/>
                  <a:pt x="9583952" y="596651"/>
                  <a:pt x="9583952" y="514503"/>
                </a:cubicBezTo>
                <a:cubicBezTo>
                  <a:pt x="9583952" y="514503"/>
                  <a:pt x="9583952" y="514503"/>
                  <a:pt x="9602867" y="514503"/>
                </a:cubicBezTo>
                <a:cubicBezTo>
                  <a:pt x="9602867" y="514503"/>
                  <a:pt x="9602867" y="514503"/>
                  <a:pt x="9602867" y="499370"/>
                </a:cubicBezTo>
                <a:cubicBezTo>
                  <a:pt x="9602867" y="499370"/>
                  <a:pt x="9602867" y="499370"/>
                  <a:pt x="9632592" y="499370"/>
                </a:cubicBezTo>
                <a:cubicBezTo>
                  <a:pt x="9632592" y="499370"/>
                  <a:pt x="9632592" y="499370"/>
                  <a:pt x="9632592" y="490723"/>
                </a:cubicBezTo>
                <a:cubicBezTo>
                  <a:pt x="9632592" y="490723"/>
                  <a:pt x="9632592" y="490723"/>
                  <a:pt x="9651508" y="490723"/>
                </a:cubicBezTo>
                <a:cubicBezTo>
                  <a:pt x="9651508" y="490723"/>
                  <a:pt x="9651508" y="490723"/>
                  <a:pt x="9651508" y="499370"/>
                </a:cubicBezTo>
                <a:cubicBezTo>
                  <a:pt x="9651508" y="499370"/>
                  <a:pt x="9651508" y="499370"/>
                  <a:pt x="9659614" y="499370"/>
                </a:cubicBezTo>
                <a:cubicBezTo>
                  <a:pt x="9659614" y="499370"/>
                  <a:pt x="9659614" y="499370"/>
                  <a:pt x="9659614" y="495047"/>
                </a:cubicBezTo>
                <a:cubicBezTo>
                  <a:pt x="9659614" y="495047"/>
                  <a:pt x="9659614" y="495047"/>
                  <a:pt x="9673126" y="495047"/>
                </a:cubicBezTo>
                <a:cubicBezTo>
                  <a:pt x="9673126" y="495047"/>
                  <a:pt x="9673126" y="495047"/>
                  <a:pt x="9673126" y="499370"/>
                </a:cubicBezTo>
                <a:cubicBezTo>
                  <a:pt x="9673126" y="499370"/>
                  <a:pt x="9673126" y="499370"/>
                  <a:pt x="9678530" y="499370"/>
                </a:cubicBezTo>
                <a:cubicBezTo>
                  <a:pt x="9678530" y="499370"/>
                  <a:pt x="9678530" y="499370"/>
                  <a:pt x="9678530" y="490723"/>
                </a:cubicBezTo>
                <a:cubicBezTo>
                  <a:pt x="9678530" y="490723"/>
                  <a:pt x="9678530" y="490723"/>
                  <a:pt x="9702851" y="490723"/>
                </a:cubicBezTo>
                <a:cubicBezTo>
                  <a:pt x="9702851" y="490723"/>
                  <a:pt x="9702851" y="490723"/>
                  <a:pt x="9702851" y="499370"/>
                </a:cubicBezTo>
                <a:cubicBezTo>
                  <a:pt x="9702851" y="499370"/>
                  <a:pt x="9702851" y="499370"/>
                  <a:pt x="9743384" y="499370"/>
                </a:cubicBezTo>
                <a:cubicBezTo>
                  <a:pt x="9743384" y="499370"/>
                  <a:pt x="9743384" y="499370"/>
                  <a:pt x="9743384" y="512341"/>
                </a:cubicBezTo>
                <a:cubicBezTo>
                  <a:pt x="9743384" y="512341"/>
                  <a:pt x="9743384" y="512341"/>
                  <a:pt x="9778514" y="512341"/>
                </a:cubicBezTo>
                <a:cubicBezTo>
                  <a:pt x="9778514" y="512341"/>
                  <a:pt x="9778514" y="512341"/>
                  <a:pt x="9778514" y="542606"/>
                </a:cubicBezTo>
                <a:cubicBezTo>
                  <a:pt x="9778514" y="542606"/>
                  <a:pt x="9778514" y="542606"/>
                  <a:pt x="9786620" y="542606"/>
                </a:cubicBezTo>
                <a:cubicBezTo>
                  <a:pt x="9786620" y="542606"/>
                  <a:pt x="9786620" y="542606"/>
                  <a:pt x="9786620" y="551253"/>
                </a:cubicBezTo>
                <a:cubicBezTo>
                  <a:pt x="9786620" y="551253"/>
                  <a:pt x="9786620" y="551253"/>
                  <a:pt x="9792025" y="551253"/>
                </a:cubicBezTo>
                <a:cubicBezTo>
                  <a:pt x="9792025" y="551253"/>
                  <a:pt x="9792025" y="551253"/>
                  <a:pt x="9792025" y="581518"/>
                </a:cubicBezTo>
                <a:cubicBezTo>
                  <a:pt x="9792025" y="581518"/>
                  <a:pt x="9792025" y="581518"/>
                  <a:pt x="9800132" y="581518"/>
                </a:cubicBezTo>
                <a:cubicBezTo>
                  <a:pt x="9800132" y="581518"/>
                  <a:pt x="9800132" y="581518"/>
                  <a:pt x="9800132" y="588003"/>
                </a:cubicBezTo>
                <a:cubicBezTo>
                  <a:pt x="9800132" y="588003"/>
                  <a:pt x="9800132" y="588003"/>
                  <a:pt x="9810941" y="588003"/>
                </a:cubicBezTo>
                <a:cubicBezTo>
                  <a:pt x="9810941" y="588003"/>
                  <a:pt x="9810941" y="588003"/>
                  <a:pt x="9810941" y="618268"/>
                </a:cubicBezTo>
                <a:cubicBezTo>
                  <a:pt x="9810941" y="618268"/>
                  <a:pt x="9810941" y="618268"/>
                  <a:pt x="9832559" y="618268"/>
                </a:cubicBezTo>
                <a:cubicBezTo>
                  <a:pt x="9832559" y="618268"/>
                  <a:pt x="9832559" y="618268"/>
                  <a:pt x="9832559" y="642048"/>
                </a:cubicBezTo>
                <a:cubicBezTo>
                  <a:pt x="9832559" y="642048"/>
                  <a:pt x="9832559" y="642048"/>
                  <a:pt x="9835261" y="642048"/>
                </a:cubicBezTo>
                <a:cubicBezTo>
                  <a:pt x="9835261" y="642048"/>
                  <a:pt x="9835261" y="642048"/>
                  <a:pt x="9835261" y="655019"/>
                </a:cubicBezTo>
                <a:cubicBezTo>
                  <a:pt x="9835261" y="655019"/>
                  <a:pt x="9835261" y="655019"/>
                  <a:pt x="9843368" y="655019"/>
                </a:cubicBezTo>
                <a:cubicBezTo>
                  <a:pt x="9843368" y="655019"/>
                  <a:pt x="9843368" y="655019"/>
                  <a:pt x="9843368" y="678798"/>
                </a:cubicBezTo>
                <a:cubicBezTo>
                  <a:pt x="9843368" y="678798"/>
                  <a:pt x="9843368" y="678798"/>
                  <a:pt x="9856879" y="678798"/>
                </a:cubicBezTo>
                <a:cubicBezTo>
                  <a:pt x="9856879" y="678798"/>
                  <a:pt x="9856879" y="678798"/>
                  <a:pt x="9856879" y="680960"/>
                </a:cubicBezTo>
                <a:cubicBezTo>
                  <a:pt x="9856879" y="680960"/>
                  <a:pt x="9856879" y="680960"/>
                  <a:pt x="9859582" y="680960"/>
                </a:cubicBezTo>
                <a:cubicBezTo>
                  <a:pt x="9859582" y="680960"/>
                  <a:pt x="9859582" y="680960"/>
                  <a:pt x="9859582" y="696092"/>
                </a:cubicBezTo>
                <a:cubicBezTo>
                  <a:pt x="9859582" y="696092"/>
                  <a:pt x="9859582" y="696092"/>
                  <a:pt x="9875795" y="680960"/>
                </a:cubicBezTo>
                <a:cubicBezTo>
                  <a:pt x="9875795" y="680960"/>
                  <a:pt x="9875795" y="680960"/>
                  <a:pt x="9913627" y="680960"/>
                </a:cubicBezTo>
                <a:cubicBezTo>
                  <a:pt x="9913627" y="680960"/>
                  <a:pt x="9913627" y="680960"/>
                  <a:pt x="9913627" y="767431"/>
                </a:cubicBezTo>
                <a:cubicBezTo>
                  <a:pt x="9913627" y="767431"/>
                  <a:pt x="9913627" y="767431"/>
                  <a:pt x="9921734" y="767431"/>
                </a:cubicBezTo>
                <a:cubicBezTo>
                  <a:pt x="9921734" y="767431"/>
                  <a:pt x="9921734" y="767431"/>
                  <a:pt x="9929840" y="756622"/>
                </a:cubicBezTo>
                <a:cubicBezTo>
                  <a:pt x="9929840" y="756622"/>
                  <a:pt x="9929840" y="756622"/>
                  <a:pt x="9929840" y="771755"/>
                </a:cubicBezTo>
                <a:cubicBezTo>
                  <a:pt x="9929840" y="771755"/>
                  <a:pt x="9929840" y="771755"/>
                  <a:pt x="9935245" y="771755"/>
                </a:cubicBezTo>
                <a:cubicBezTo>
                  <a:pt x="9935245" y="771755"/>
                  <a:pt x="9935245" y="771755"/>
                  <a:pt x="9935245" y="726357"/>
                </a:cubicBezTo>
                <a:cubicBezTo>
                  <a:pt x="9935245" y="726357"/>
                  <a:pt x="9935245" y="726357"/>
                  <a:pt x="9943352" y="726357"/>
                </a:cubicBezTo>
                <a:cubicBezTo>
                  <a:pt x="9943352" y="726357"/>
                  <a:pt x="9943352" y="726357"/>
                  <a:pt x="9943352" y="661504"/>
                </a:cubicBezTo>
                <a:cubicBezTo>
                  <a:pt x="9943352" y="661504"/>
                  <a:pt x="9943352" y="661504"/>
                  <a:pt x="9954160" y="661504"/>
                </a:cubicBezTo>
                <a:cubicBezTo>
                  <a:pt x="9954160" y="661504"/>
                  <a:pt x="9954160" y="661504"/>
                  <a:pt x="9970374" y="618268"/>
                </a:cubicBezTo>
                <a:cubicBezTo>
                  <a:pt x="9970374" y="618268"/>
                  <a:pt x="9970374" y="618268"/>
                  <a:pt x="9983885" y="618268"/>
                </a:cubicBezTo>
                <a:cubicBezTo>
                  <a:pt x="9983885" y="618268"/>
                  <a:pt x="9983885" y="618268"/>
                  <a:pt x="9997396" y="661504"/>
                </a:cubicBezTo>
                <a:cubicBezTo>
                  <a:pt x="9997396" y="661504"/>
                  <a:pt x="9997396" y="661504"/>
                  <a:pt x="10008206" y="661504"/>
                </a:cubicBezTo>
                <a:cubicBezTo>
                  <a:pt x="10008206" y="661504"/>
                  <a:pt x="10008206" y="661504"/>
                  <a:pt x="10008206" y="700416"/>
                </a:cubicBezTo>
                <a:cubicBezTo>
                  <a:pt x="10008206" y="700416"/>
                  <a:pt x="10008206" y="700416"/>
                  <a:pt x="10027121" y="700416"/>
                </a:cubicBezTo>
                <a:cubicBezTo>
                  <a:pt x="10027121" y="700416"/>
                  <a:pt x="10027121" y="700416"/>
                  <a:pt x="10027121" y="717710"/>
                </a:cubicBezTo>
                <a:cubicBezTo>
                  <a:pt x="10027121" y="717710"/>
                  <a:pt x="10027121" y="717710"/>
                  <a:pt x="10032526" y="717710"/>
                </a:cubicBezTo>
                <a:cubicBezTo>
                  <a:pt x="10032526" y="717710"/>
                  <a:pt x="10032526" y="717710"/>
                  <a:pt x="10032526" y="700416"/>
                </a:cubicBezTo>
                <a:cubicBezTo>
                  <a:pt x="10032526" y="700416"/>
                  <a:pt x="10032526" y="700416"/>
                  <a:pt x="10048740" y="700416"/>
                </a:cubicBezTo>
                <a:cubicBezTo>
                  <a:pt x="10048740" y="700416"/>
                  <a:pt x="10048740" y="700416"/>
                  <a:pt x="10048740" y="713387"/>
                </a:cubicBezTo>
                <a:cubicBezTo>
                  <a:pt x="10048740" y="713387"/>
                  <a:pt x="10048740" y="713387"/>
                  <a:pt x="10089273" y="713387"/>
                </a:cubicBezTo>
                <a:cubicBezTo>
                  <a:pt x="10089273" y="713387"/>
                  <a:pt x="10089273" y="713387"/>
                  <a:pt x="10089273" y="676636"/>
                </a:cubicBezTo>
                <a:cubicBezTo>
                  <a:pt x="10089273" y="676636"/>
                  <a:pt x="10089273" y="676636"/>
                  <a:pt x="10102784" y="676636"/>
                </a:cubicBezTo>
                <a:cubicBezTo>
                  <a:pt x="10102784" y="676636"/>
                  <a:pt x="10102784" y="676636"/>
                  <a:pt x="10102784" y="698254"/>
                </a:cubicBezTo>
                <a:cubicBezTo>
                  <a:pt x="10102784" y="698254"/>
                  <a:pt x="10102784" y="698254"/>
                  <a:pt x="10105487" y="698254"/>
                </a:cubicBezTo>
                <a:cubicBezTo>
                  <a:pt x="10105487" y="698254"/>
                  <a:pt x="10105487" y="698254"/>
                  <a:pt x="10105487" y="665827"/>
                </a:cubicBezTo>
                <a:cubicBezTo>
                  <a:pt x="10105487" y="665827"/>
                  <a:pt x="10105487" y="665827"/>
                  <a:pt x="10135212" y="665827"/>
                </a:cubicBezTo>
                <a:cubicBezTo>
                  <a:pt x="10135212" y="665827"/>
                  <a:pt x="10135212" y="665827"/>
                  <a:pt x="10135212" y="652857"/>
                </a:cubicBezTo>
                <a:cubicBezTo>
                  <a:pt x="10135212" y="652857"/>
                  <a:pt x="10135212" y="652857"/>
                  <a:pt x="10143318" y="652857"/>
                </a:cubicBezTo>
                <a:cubicBezTo>
                  <a:pt x="10143318" y="652857"/>
                  <a:pt x="10143318" y="652857"/>
                  <a:pt x="10143318" y="637724"/>
                </a:cubicBezTo>
                <a:cubicBezTo>
                  <a:pt x="10143318" y="637724"/>
                  <a:pt x="10143318" y="637724"/>
                  <a:pt x="10148723" y="637724"/>
                </a:cubicBezTo>
                <a:cubicBezTo>
                  <a:pt x="10148723" y="637724"/>
                  <a:pt x="10148723" y="637724"/>
                  <a:pt x="10148723" y="644210"/>
                </a:cubicBezTo>
                <a:cubicBezTo>
                  <a:pt x="10148723" y="644210"/>
                  <a:pt x="10148723" y="644210"/>
                  <a:pt x="10173043" y="644210"/>
                </a:cubicBezTo>
                <a:cubicBezTo>
                  <a:pt x="10173043" y="644210"/>
                  <a:pt x="10173043" y="644210"/>
                  <a:pt x="10173043" y="637724"/>
                </a:cubicBezTo>
                <a:cubicBezTo>
                  <a:pt x="10173043" y="637724"/>
                  <a:pt x="10173043" y="637724"/>
                  <a:pt x="10181150" y="637724"/>
                </a:cubicBezTo>
                <a:cubicBezTo>
                  <a:pt x="10181150" y="637724"/>
                  <a:pt x="10181150" y="637724"/>
                  <a:pt x="10181150" y="648533"/>
                </a:cubicBezTo>
                <a:cubicBezTo>
                  <a:pt x="10181150" y="648533"/>
                  <a:pt x="10181150" y="648533"/>
                  <a:pt x="10232493" y="648533"/>
                </a:cubicBezTo>
                <a:cubicBezTo>
                  <a:pt x="10232493" y="648533"/>
                  <a:pt x="10232493" y="648533"/>
                  <a:pt x="10232493" y="786887"/>
                </a:cubicBezTo>
                <a:cubicBezTo>
                  <a:pt x="10232493" y="786887"/>
                  <a:pt x="10232493" y="786887"/>
                  <a:pt x="10248706" y="786887"/>
                </a:cubicBezTo>
                <a:cubicBezTo>
                  <a:pt x="10248706" y="782563"/>
                  <a:pt x="10248706" y="778240"/>
                  <a:pt x="10248706" y="773916"/>
                </a:cubicBezTo>
                <a:cubicBezTo>
                  <a:pt x="10251409" y="773916"/>
                  <a:pt x="10251409" y="773916"/>
                  <a:pt x="10254111" y="773916"/>
                </a:cubicBezTo>
                <a:cubicBezTo>
                  <a:pt x="10254111" y="778240"/>
                  <a:pt x="10254111" y="782563"/>
                  <a:pt x="10254111" y="786887"/>
                </a:cubicBezTo>
                <a:cubicBezTo>
                  <a:pt x="10267622" y="786887"/>
                  <a:pt x="10281133" y="786887"/>
                  <a:pt x="10294645" y="786887"/>
                </a:cubicBezTo>
                <a:cubicBezTo>
                  <a:pt x="10294645" y="776078"/>
                  <a:pt x="10294645" y="767431"/>
                  <a:pt x="10294645" y="756622"/>
                </a:cubicBezTo>
                <a:cubicBezTo>
                  <a:pt x="10300049" y="756622"/>
                  <a:pt x="10305454" y="756622"/>
                  <a:pt x="10310858" y="756622"/>
                </a:cubicBezTo>
                <a:cubicBezTo>
                  <a:pt x="10310858" y="756622"/>
                  <a:pt x="10313560" y="754460"/>
                  <a:pt x="10313560" y="754460"/>
                </a:cubicBezTo>
                <a:cubicBezTo>
                  <a:pt x="10318965" y="754460"/>
                  <a:pt x="10324370" y="754460"/>
                  <a:pt x="10327072" y="754460"/>
                </a:cubicBezTo>
                <a:cubicBezTo>
                  <a:pt x="10329774" y="754460"/>
                  <a:pt x="10329774" y="756622"/>
                  <a:pt x="10332476" y="756622"/>
                </a:cubicBezTo>
                <a:cubicBezTo>
                  <a:pt x="10335178" y="756622"/>
                  <a:pt x="10340583" y="756622"/>
                  <a:pt x="10345988" y="756622"/>
                </a:cubicBezTo>
                <a:cubicBezTo>
                  <a:pt x="10345988" y="767431"/>
                  <a:pt x="10345988" y="778240"/>
                  <a:pt x="10345988" y="786887"/>
                </a:cubicBezTo>
                <a:cubicBezTo>
                  <a:pt x="10348690" y="786887"/>
                  <a:pt x="10351392" y="786887"/>
                  <a:pt x="10356796" y="786887"/>
                </a:cubicBezTo>
                <a:cubicBezTo>
                  <a:pt x="10356796" y="793372"/>
                  <a:pt x="10356796" y="799858"/>
                  <a:pt x="10356796" y="804181"/>
                </a:cubicBezTo>
                <a:cubicBezTo>
                  <a:pt x="10364903" y="806343"/>
                  <a:pt x="10375712" y="806343"/>
                  <a:pt x="10386521" y="806343"/>
                </a:cubicBezTo>
                <a:cubicBezTo>
                  <a:pt x="10386521" y="799858"/>
                  <a:pt x="10386521" y="795534"/>
                  <a:pt x="10386521" y="789049"/>
                </a:cubicBezTo>
                <a:cubicBezTo>
                  <a:pt x="10418948" y="789049"/>
                  <a:pt x="10454078" y="789049"/>
                  <a:pt x="10489207" y="789049"/>
                </a:cubicBezTo>
                <a:cubicBezTo>
                  <a:pt x="10489207" y="795534"/>
                  <a:pt x="10489207" y="799858"/>
                  <a:pt x="10489207" y="806343"/>
                </a:cubicBezTo>
                <a:cubicBezTo>
                  <a:pt x="10491909" y="806343"/>
                  <a:pt x="10497314" y="806343"/>
                  <a:pt x="10502718" y="806343"/>
                </a:cubicBezTo>
                <a:cubicBezTo>
                  <a:pt x="10502718" y="808505"/>
                  <a:pt x="10502718" y="808505"/>
                  <a:pt x="10502718" y="810667"/>
                </a:cubicBezTo>
                <a:cubicBezTo>
                  <a:pt x="10500016" y="810667"/>
                  <a:pt x="10497314" y="810667"/>
                  <a:pt x="10494612" y="810667"/>
                </a:cubicBezTo>
                <a:lnTo>
                  <a:pt x="10494612" y="814322"/>
                </a:lnTo>
                <a:lnTo>
                  <a:pt x="10564926" y="814322"/>
                </a:lnTo>
                <a:lnTo>
                  <a:pt x="10567572" y="782563"/>
                </a:lnTo>
                <a:cubicBezTo>
                  <a:pt x="10570275" y="782563"/>
                  <a:pt x="10572977" y="782563"/>
                  <a:pt x="10575679" y="782563"/>
                </a:cubicBezTo>
                <a:lnTo>
                  <a:pt x="10578015" y="814322"/>
                </a:lnTo>
                <a:lnTo>
                  <a:pt x="10589557" y="814322"/>
                </a:lnTo>
                <a:lnTo>
                  <a:pt x="10591893" y="782563"/>
                </a:lnTo>
                <a:cubicBezTo>
                  <a:pt x="10594595" y="782563"/>
                  <a:pt x="10597297" y="782563"/>
                  <a:pt x="10600000" y="782563"/>
                </a:cubicBezTo>
                <a:lnTo>
                  <a:pt x="10602335" y="814322"/>
                </a:lnTo>
                <a:lnTo>
                  <a:pt x="10672960" y="814322"/>
                </a:lnTo>
                <a:lnTo>
                  <a:pt x="10672960" y="808505"/>
                </a:lnTo>
                <a:cubicBezTo>
                  <a:pt x="10678365" y="808505"/>
                  <a:pt x="10683770" y="808505"/>
                  <a:pt x="10689174" y="808505"/>
                </a:cubicBezTo>
                <a:lnTo>
                  <a:pt x="10689174" y="814322"/>
                </a:lnTo>
                <a:lnTo>
                  <a:pt x="10713494" y="814322"/>
                </a:lnTo>
                <a:lnTo>
                  <a:pt x="10713494" y="810667"/>
                </a:lnTo>
                <a:cubicBezTo>
                  <a:pt x="10716196" y="810667"/>
                  <a:pt x="10718899" y="810667"/>
                  <a:pt x="10721601" y="810667"/>
                </a:cubicBezTo>
                <a:lnTo>
                  <a:pt x="10721601" y="814322"/>
                </a:lnTo>
                <a:lnTo>
                  <a:pt x="10729708" y="814322"/>
                </a:lnTo>
                <a:lnTo>
                  <a:pt x="10729708" y="806343"/>
                </a:lnTo>
                <a:cubicBezTo>
                  <a:pt x="10732410" y="806343"/>
                  <a:pt x="10737814" y="806343"/>
                  <a:pt x="10740517" y="806343"/>
                </a:cubicBezTo>
                <a:cubicBezTo>
                  <a:pt x="10740517" y="804181"/>
                  <a:pt x="10740517" y="802019"/>
                  <a:pt x="10740517" y="799858"/>
                </a:cubicBezTo>
                <a:cubicBezTo>
                  <a:pt x="10743219" y="799858"/>
                  <a:pt x="10748624" y="799858"/>
                  <a:pt x="10751326" y="799858"/>
                </a:cubicBezTo>
                <a:cubicBezTo>
                  <a:pt x="10751326" y="802019"/>
                  <a:pt x="10751326" y="804181"/>
                  <a:pt x="10751326" y="806343"/>
                </a:cubicBezTo>
                <a:cubicBezTo>
                  <a:pt x="10799966" y="806343"/>
                  <a:pt x="10848607" y="806343"/>
                  <a:pt x="10897248" y="806343"/>
                </a:cubicBezTo>
                <a:cubicBezTo>
                  <a:pt x="10897248" y="808505"/>
                  <a:pt x="10897248" y="808505"/>
                  <a:pt x="10897248" y="810667"/>
                </a:cubicBezTo>
                <a:cubicBezTo>
                  <a:pt x="10902652" y="810667"/>
                  <a:pt x="10908057" y="810667"/>
                  <a:pt x="10913461" y="810667"/>
                </a:cubicBezTo>
                <a:cubicBezTo>
                  <a:pt x="10913461" y="808505"/>
                  <a:pt x="10913461" y="808505"/>
                  <a:pt x="10913461" y="806343"/>
                </a:cubicBezTo>
                <a:cubicBezTo>
                  <a:pt x="10918866" y="806343"/>
                  <a:pt x="10926972" y="806343"/>
                  <a:pt x="10935079" y="806343"/>
                </a:cubicBezTo>
                <a:cubicBezTo>
                  <a:pt x="10935079" y="808505"/>
                  <a:pt x="10935079" y="810667"/>
                  <a:pt x="10935079" y="812828"/>
                </a:cubicBezTo>
                <a:cubicBezTo>
                  <a:pt x="10940484" y="812828"/>
                  <a:pt x="10948590" y="812828"/>
                  <a:pt x="10953995" y="812828"/>
                </a:cubicBezTo>
                <a:lnTo>
                  <a:pt x="10953995" y="814322"/>
                </a:lnTo>
                <a:lnTo>
                  <a:pt x="10997231" y="814322"/>
                </a:lnTo>
                <a:lnTo>
                  <a:pt x="10997231" y="797696"/>
                </a:lnTo>
                <a:cubicBezTo>
                  <a:pt x="10999933" y="797696"/>
                  <a:pt x="11002636" y="797696"/>
                  <a:pt x="11005338" y="797696"/>
                </a:cubicBezTo>
                <a:lnTo>
                  <a:pt x="11005338" y="814322"/>
                </a:lnTo>
                <a:lnTo>
                  <a:pt x="11013445" y="814322"/>
                </a:lnTo>
                <a:lnTo>
                  <a:pt x="11013445" y="810667"/>
                </a:lnTo>
                <a:cubicBezTo>
                  <a:pt x="11029658" y="810667"/>
                  <a:pt x="11048574" y="810667"/>
                  <a:pt x="11064788" y="810667"/>
                </a:cubicBezTo>
                <a:lnTo>
                  <a:pt x="11064788" y="814322"/>
                </a:lnTo>
                <a:lnTo>
                  <a:pt x="11079413" y="814322"/>
                </a:lnTo>
                <a:lnTo>
                  <a:pt x="11099917" y="404252"/>
                </a:lnTo>
                <a:cubicBezTo>
                  <a:pt x="11086406" y="404252"/>
                  <a:pt x="11053978" y="391282"/>
                  <a:pt x="11083703" y="382634"/>
                </a:cubicBezTo>
                <a:cubicBezTo>
                  <a:pt x="11081001" y="380473"/>
                  <a:pt x="11078299" y="378311"/>
                  <a:pt x="11075596" y="378311"/>
                </a:cubicBezTo>
                <a:cubicBezTo>
                  <a:pt x="11075596" y="365340"/>
                  <a:pt x="11072894" y="363178"/>
                  <a:pt x="11086406" y="354531"/>
                </a:cubicBezTo>
                <a:cubicBezTo>
                  <a:pt x="11086406" y="350208"/>
                  <a:pt x="11086406" y="343722"/>
                  <a:pt x="11086406" y="337237"/>
                </a:cubicBezTo>
                <a:cubicBezTo>
                  <a:pt x="11091810" y="337237"/>
                  <a:pt x="11097214" y="337237"/>
                  <a:pt x="11105321" y="337237"/>
                </a:cubicBezTo>
                <a:cubicBezTo>
                  <a:pt x="11105321" y="328590"/>
                  <a:pt x="11105321" y="322105"/>
                  <a:pt x="11105321" y="315619"/>
                </a:cubicBezTo>
                <a:cubicBezTo>
                  <a:pt x="11105321" y="313458"/>
                  <a:pt x="11108024" y="313458"/>
                  <a:pt x="11108024" y="311296"/>
                </a:cubicBezTo>
                <a:cubicBezTo>
                  <a:pt x="11108024" y="285354"/>
                  <a:pt x="11108024" y="259413"/>
                  <a:pt x="11108024" y="233472"/>
                </a:cubicBezTo>
                <a:cubicBezTo>
                  <a:pt x="11108024" y="231310"/>
                  <a:pt x="11105321" y="229148"/>
                  <a:pt x="11105321" y="226986"/>
                </a:cubicBezTo>
                <a:cubicBezTo>
                  <a:pt x="11108024" y="224825"/>
                  <a:pt x="11110726" y="222663"/>
                  <a:pt x="11113428" y="220501"/>
                </a:cubicBezTo>
                <a:cubicBezTo>
                  <a:pt x="11113428" y="201045"/>
                  <a:pt x="11113428" y="181589"/>
                  <a:pt x="11113428" y="162133"/>
                </a:cubicBezTo>
                <a:cubicBezTo>
                  <a:pt x="11113428" y="159971"/>
                  <a:pt x="11113428" y="159971"/>
                  <a:pt x="11116130" y="157810"/>
                </a:cubicBezTo>
                <a:cubicBezTo>
                  <a:pt x="11116130" y="140515"/>
                  <a:pt x="11116130" y="121059"/>
                  <a:pt x="11116130" y="101603"/>
                </a:cubicBezTo>
                <a:cubicBezTo>
                  <a:pt x="11116130" y="101603"/>
                  <a:pt x="11116130" y="99442"/>
                  <a:pt x="11118833" y="99442"/>
                </a:cubicBezTo>
                <a:cubicBezTo>
                  <a:pt x="11118833" y="92956"/>
                  <a:pt x="11118833" y="88633"/>
                  <a:pt x="11118833" y="82147"/>
                </a:cubicBezTo>
                <a:cubicBezTo>
                  <a:pt x="11118833" y="82147"/>
                  <a:pt x="11118833" y="79986"/>
                  <a:pt x="11121535" y="79986"/>
                </a:cubicBezTo>
                <a:cubicBezTo>
                  <a:pt x="11124237" y="79986"/>
                  <a:pt x="11124237" y="82147"/>
                  <a:pt x="11124237" y="82147"/>
                </a:cubicBezTo>
                <a:cubicBezTo>
                  <a:pt x="11124237" y="88633"/>
                  <a:pt x="11124237" y="92956"/>
                  <a:pt x="11124237" y="99442"/>
                </a:cubicBezTo>
                <a:cubicBezTo>
                  <a:pt x="11124237" y="99442"/>
                  <a:pt x="11126939" y="101603"/>
                  <a:pt x="11126939" y="101603"/>
                </a:cubicBezTo>
                <a:cubicBezTo>
                  <a:pt x="11126939" y="121059"/>
                  <a:pt x="11126939" y="140515"/>
                  <a:pt x="11126939" y="157810"/>
                </a:cubicBezTo>
                <a:cubicBezTo>
                  <a:pt x="11126939" y="159971"/>
                  <a:pt x="11129642" y="162133"/>
                  <a:pt x="11129642" y="162133"/>
                </a:cubicBezTo>
                <a:cubicBezTo>
                  <a:pt x="11129642" y="181589"/>
                  <a:pt x="11129642" y="201045"/>
                  <a:pt x="11129642" y="220501"/>
                </a:cubicBezTo>
                <a:cubicBezTo>
                  <a:pt x="11132344" y="222663"/>
                  <a:pt x="11135046" y="224825"/>
                  <a:pt x="11137748" y="226986"/>
                </a:cubicBezTo>
                <a:cubicBezTo>
                  <a:pt x="11137748" y="229148"/>
                  <a:pt x="11135046" y="231310"/>
                  <a:pt x="11135046" y="233472"/>
                </a:cubicBezTo>
                <a:cubicBezTo>
                  <a:pt x="11135046" y="259413"/>
                  <a:pt x="11135046" y="285354"/>
                  <a:pt x="11135046" y="311296"/>
                </a:cubicBezTo>
                <a:cubicBezTo>
                  <a:pt x="11135046" y="313458"/>
                  <a:pt x="11137748" y="313458"/>
                  <a:pt x="11137748" y="315619"/>
                </a:cubicBezTo>
                <a:cubicBezTo>
                  <a:pt x="11137748" y="322105"/>
                  <a:pt x="11137748" y="328590"/>
                  <a:pt x="11137748" y="337237"/>
                </a:cubicBezTo>
                <a:cubicBezTo>
                  <a:pt x="11143153" y="337237"/>
                  <a:pt x="11151260" y="337237"/>
                  <a:pt x="11156664" y="337237"/>
                </a:cubicBezTo>
                <a:cubicBezTo>
                  <a:pt x="11156664" y="343722"/>
                  <a:pt x="11156664" y="350208"/>
                  <a:pt x="11156664" y="354531"/>
                </a:cubicBezTo>
                <a:cubicBezTo>
                  <a:pt x="11167473" y="363178"/>
                  <a:pt x="11167473" y="363178"/>
                  <a:pt x="11167473" y="378311"/>
                </a:cubicBezTo>
                <a:cubicBezTo>
                  <a:pt x="11164771" y="378311"/>
                  <a:pt x="11162069" y="380473"/>
                  <a:pt x="11159366" y="382634"/>
                </a:cubicBezTo>
                <a:cubicBezTo>
                  <a:pt x="11186389" y="393443"/>
                  <a:pt x="11153962" y="402090"/>
                  <a:pt x="11143153" y="404252"/>
                </a:cubicBezTo>
                <a:cubicBezTo>
                  <a:pt x="11145855" y="488562"/>
                  <a:pt x="11151260" y="572871"/>
                  <a:pt x="11153962" y="657180"/>
                </a:cubicBezTo>
                <a:cubicBezTo>
                  <a:pt x="11183687" y="657180"/>
                  <a:pt x="11213412" y="657180"/>
                  <a:pt x="11240434" y="657180"/>
                </a:cubicBezTo>
                <a:cubicBezTo>
                  <a:pt x="11240434" y="683122"/>
                  <a:pt x="11240434" y="709063"/>
                  <a:pt x="11240434" y="732843"/>
                </a:cubicBezTo>
                <a:cubicBezTo>
                  <a:pt x="11245839" y="732843"/>
                  <a:pt x="11248541" y="732843"/>
                  <a:pt x="11251243" y="732843"/>
                </a:cubicBezTo>
                <a:cubicBezTo>
                  <a:pt x="11251243" y="730681"/>
                  <a:pt x="11253945" y="728519"/>
                  <a:pt x="11253945" y="726357"/>
                </a:cubicBezTo>
                <a:cubicBezTo>
                  <a:pt x="11256648" y="726357"/>
                  <a:pt x="11259350" y="726357"/>
                  <a:pt x="11262052" y="726357"/>
                </a:cubicBezTo>
                <a:cubicBezTo>
                  <a:pt x="11262052" y="728519"/>
                  <a:pt x="11262052" y="730681"/>
                  <a:pt x="11264754" y="735004"/>
                </a:cubicBezTo>
                <a:cubicBezTo>
                  <a:pt x="11270159" y="735004"/>
                  <a:pt x="11275563" y="735004"/>
                  <a:pt x="11280968" y="735004"/>
                </a:cubicBezTo>
                <a:cubicBezTo>
                  <a:pt x="11280968" y="732843"/>
                  <a:pt x="11280968" y="730681"/>
                  <a:pt x="11280968" y="728519"/>
                </a:cubicBezTo>
                <a:cubicBezTo>
                  <a:pt x="11291777" y="728519"/>
                  <a:pt x="11299884" y="728519"/>
                  <a:pt x="11310693" y="728519"/>
                </a:cubicBezTo>
                <a:cubicBezTo>
                  <a:pt x="11310693" y="730681"/>
                  <a:pt x="11310693" y="732843"/>
                  <a:pt x="11310693" y="735004"/>
                </a:cubicBezTo>
                <a:cubicBezTo>
                  <a:pt x="11318800" y="735004"/>
                  <a:pt x="11329608" y="735004"/>
                  <a:pt x="11337715" y="735004"/>
                </a:cubicBezTo>
                <a:cubicBezTo>
                  <a:pt x="11337715" y="750137"/>
                  <a:pt x="11337715" y="765269"/>
                  <a:pt x="11337715" y="780402"/>
                </a:cubicBezTo>
                <a:cubicBezTo>
                  <a:pt x="11343120" y="780402"/>
                  <a:pt x="11351227" y="780402"/>
                  <a:pt x="11356631" y="780402"/>
                </a:cubicBezTo>
                <a:cubicBezTo>
                  <a:pt x="11356631" y="776078"/>
                  <a:pt x="11356631" y="771755"/>
                  <a:pt x="11356631" y="767431"/>
                </a:cubicBezTo>
                <a:cubicBezTo>
                  <a:pt x="11364738" y="767431"/>
                  <a:pt x="11372845" y="767431"/>
                  <a:pt x="11378249" y="767431"/>
                </a:cubicBezTo>
                <a:cubicBezTo>
                  <a:pt x="11378249" y="706901"/>
                  <a:pt x="11378249" y="648533"/>
                  <a:pt x="11378249" y="588003"/>
                </a:cubicBezTo>
                <a:cubicBezTo>
                  <a:pt x="11380951" y="585842"/>
                  <a:pt x="11383654" y="583680"/>
                  <a:pt x="11386356" y="581518"/>
                </a:cubicBezTo>
                <a:cubicBezTo>
                  <a:pt x="11418783" y="581518"/>
                  <a:pt x="11451210" y="581518"/>
                  <a:pt x="11483637" y="581518"/>
                </a:cubicBezTo>
                <a:cubicBezTo>
                  <a:pt x="11483637" y="583680"/>
                  <a:pt x="11483637" y="588003"/>
                  <a:pt x="11483637" y="590165"/>
                </a:cubicBezTo>
                <a:cubicBezTo>
                  <a:pt x="11486339" y="590165"/>
                  <a:pt x="11491744" y="590165"/>
                  <a:pt x="11497148" y="590165"/>
                </a:cubicBezTo>
                <a:cubicBezTo>
                  <a:pt x="11497148" y="629077"/>
                  <a:pt x="11497148" y="667989"/>
                  <a:pt x="11497148" y="704739"/>
                </a:cubicBezTo>
                <a:cubicBezTo>
                  <a:pt x="11507957" y="704739"/>
                  <a:pt x="11516064" y="704739"/>
                  <a:pt x="11526873" y="704739"/>
                </a:cubicBezTo>
                <a:cubicBezTo>
                  <a:pt x="11526873" y="683122"/>
                  <a:pt x="11526873" y="661504"/>
                  <a:pt x="11526873" y="637724"/>
                </a:cubicBezTo>
                <a:cubicBezTo>
                  <a:pt x="11537682" y="637724"/>
                  <a:pt x="11551193" y="637724"/>
                  <a:pt x="11562002" y="637724"/>
                </a:cubicBezTo>
                <a:cubicBezTo>
                  <a:pt x="11564705" y="637724"/>
                  <a:pt x="11564705" y="635563"/>
                  <a:pt x="11567407" y="633401"/>
                </a:cubicBezTo>
                <a:cubicBezTo>
                  <a:pt x="11570109" y="633401"/>
                  <a:pt x="11575514" y="633401"/>
                  <a:pt x="11578216" y="633401"/>
                </a:cubicBezTo>
                <a:cubicBezTo>
                  <a:pt x="11580918" y="635563"/>
                  <a:pt x="11580918" y="637724"/>
                  <a:pt x="11583620" y="637724"/>
                </a:cubicBezTo>
                <a:cubicBezTo>
                  <a:pt x="11591727" y="637724"/>
                  <a:pt x="11602536" y="637724"/>
                  <a:pt x="11613345" y="637724"/>
                </a:cubicBezTo>
                <a:cubicBezTo>
                  <a:pt x="11613345" y="598812"/>
                  <a:pt x="11613345" y="559900"/>
                  <a:pt x="11613345" y="520988"/>
                </a:cubicBezTo>
                <a:cubicBezTo>
                  <a:pt x="11613345" y="520988"/>
                  <a:pt x="11613345" y="520988"/>
                  <a:pt x="11689008" y="510179"/>
                </a:cubicBezTo>
                <a:cubicBezTo>
                  <a:pt x="11689008" y="510179"/>
                  <a:pt x="11689008" y="510179"/>
                  <a:pt x="11689008" y="518826"/>
                </a:cubicBezTo>
                <a:cubicBezTo>
                  <a:pt x="11689008" y="518826"/>
                  <a:pt x="11689008" y="518826"/>
                  <a:pt x="11724138" y="518826"/>
                </a:cubicBezTo>
                <a:cubicBezTo>
                  <a:pt x="11724138" y="518826"/>
                  <a:pt x="11724138" y="518826"/>
                  <a:pt x="11724138" y="773916"/>
                </a:cubicBezTo>
                <a:cubicBezTo>
                  <a:pt x="11732245" y="773916"/>
                  <a:pt x="11743054" y="773916"/>
                  <a:pt x="11753863" y="773916"/>
                </a:cubicBezTo>
                <a:cubicBezTo>
                  <a:pt x="11753863" y="771755"/>
                  <a:pt x="11753863" y="771755"/>
                  <a:pt x="11753863" y="769593"/>
                </a:cubicBezTo>
                <a:cubicBezTo>
                  <a:pt x="11759267" y="769593"/>
                  <a:pt x="11764672" y="769593"/>
                  <a:pt x="11770076" y="769593"/>
                </a:cubicBezTo>
                <a:cubicBezTo>
                  <a:pt x="11770076" y="771755"/>
                  <a:pt x="11770076" y="771755"/>
                  <a:pt x="11770076" y="773916"/>
                </a:cubicBezTo>
                <a:cubicBezTo>
                  <a:pt x="11780885" y="773916"/>
                  <a:pt x="11791694" y="773916"/>
                  <a:pt x="11802503" y="773916"/>
                </a:cubicBezTo>
                <a:cubicBezTo>
                  <a:pt x="11802503" y="769593"/>
                  <a:pt x="11802503" y="765269"/>
                  <a:pt x="11802503" y="760946"/>
                </a:cubicBezTo>
                <a:cubicBezTo>
                  <a:pt x="11816014" y="760946"/>
                  <a:pt x="11829526" y="760946"/>
                  <a:pt x="11840335" y="760946"/>
                </a:cubicBezTo>
                <a:cubicBezTo>
                  <a:pt x="11840335" y="758784"/>
                  <a:pt x="11840335" y="756622"/>
                  <a:pt x="11840335" y="756622"/>
                </a:cubicBezTo>
                <a:cubicBezTo>
                  <a:pt x="11845739" y="756622"/>
                  <a:pt x="11851144" y="756622"/>
                  <a:pt x="11856548" y="756622"/>
                </a:cubicBezTo>
                <a:cubicBezTo>
                  <a:pt x="11856548" y="756622"/>
                  <a:pt x="11856548" y="758784"/>
                  <a:pt x="11856548" y="760946"/>
                </a:cubicBezTo>
                <a:cubicBezTo>
                  <a:pt x="11864655" y="760946"/>
                  <a:pt x="11875464" y="760946"/>
                  <a:pt x="11883571" y="760946"/>
                </a:cubicBezTo>
                <a:cubicBezTo>
                  <a:pt x="11883571" y="754460"/>
                  <a:pt x="11883571" y="750137"/>
                  <a:pt x="11883571" y="743651"/>
                </a:cubicBezTo>
                <a:cubicBezTo>
                  <a:pt x="11886273" y="743651"/>
                  <a:pt x="11891678" y="743651"/>
                  <a:pt x="11894380" y="743651"/>
                </a:cubicBezTo>
                <a:cubicBezTo>
                  <a:pt x="11894380" y="739328"/>
                  <a:pt x="11894380" y="735004"/>
                  <a:pt x="11894380" y="730681"/>
                </a:cubicBezTo>
                <a:cubicBezTo>
                  <a:pt x="11918700" y="730681"/>
                  <a:pt x="11945723" y="730681"/>
                  <a:pt x="11970043" y="730681"/>
                </a:cubicBezTo>
                <a:cubicBezTo>
                  <a:pt x="11970043" y="719872"/>
                  <a:pt x="11970043" y="711225"/>
                  <a:pt x="11970043" y="700416"/>
                </a:cubicBezTo>
                <a:cubicBezTo>
                  <a:pt x="11978150" y="700416"/>
                  <a:pt x="11986257" y="700416"/>
                  <a:pt x="11994363" y="700416"/>
                </a:cubicBezTo>
                <a:cubicBezTo>
                  <a:pt x="11994363" y="698254"/>
                  <a:pt x="11994363" y="696092"/>
                  <a:pt x="11994363" y="693931"/>
                </a:cubicBezTo>
                <a:cubicBezTo>
                  <a:pt x="11999768" y="693931"/>
                  <a:pt x="12005172" y="693931"/>
                  <a:pt x="12010577" y="693931"/>
                </a:cubicBezTo>
                <a:cubicBezTo>
                  <a:pt x="12010577" y="696092"/>
                  <a:pt x="12010577" y="698254"/>
                  <a:pt x="12010577" y="700416"/>
                </a:cubicBezTo>
                <a:cubicBezTo>
                  <a:pt x="12018684" y="700416"/>
                  <a:pt x="12024088" y="700416"/>
                  <a:pt x="12032195" y="700416"/>
                </a:cubicBezTo>
                <a:cubicBezTo>
                  <a:pt x="12032195" y="715548"/>
                  <a:pt x="12032195" y="732843"/>
                  <a:pt x="12032195" y="750137"/>
                </a:cubicBezTo>
                <a:cubicBezTo>
                  <a:pt x="12045706" y="750137"/>
                  <a:pt x="12061920" y="750137"/>
                  <a:pt x="12075431" y="750137"/>
                </a:cubicBezTo>
                <a:cubicBezTo>
                  <a:pt x="12075431" y="741490"/>
                  <a:pt x="12075431" y="732843"/>
                  <a:pt x="12075431" y="724195"/>
                </a:cubicBezTo>
                <a:cubicBezTo>
                  <a:pt x="12091645" y="724195"/>
                  <a:pt x="12110560" y="724195"/>
                  <a:pt x="12126774" y="724195"/>
                </a:cubicBezTo>
                <a:cubicBezTo>
                  <a:pt x="12126774" y="713387"/>
                  <a:pt x="12126774" y="704739"/>
                  <a:pt x="12126774" y="693931"/>
                </a:cubicBezTo>
                <a:cubicBezTo>
                  <a:pt x="12148392" y="693931"/>
                  <a:pt x="12170010" y="693931"/>
                  <a:pt x="12191628" y="693931"/>
                </a:cubicBezTo>
                <a:cubicBezTo>
                  <a:pt x="12191628" y="693931"/>
                  <a:pt x="12191628" y="693931"/>
                  <a:pt x="12191628" y="775099"/>
                </a:cubicBezTo>
                <a:lnTo>
                  <a:pt x="12191628" y="814322"/>
                </a:lnTo>
                <a:lnTo>
                  <a:pt x="12210216" y="814322"/>
                </a:lnTo>
                <a:lnTo>
                  <a:pt x="12210216" y="1002962"/>
                </a:lnTo>
                <a:lnTo>
                  <a:pt x="1" y="1002962"/>
                </a:lnTo>
                <a:lnTo>
                  <a:pt x="0" y="1002962"/>
                </a:lnTo>
                <a:lnTo>
                  <a:pt x="0" y="814322"/>
                </a:lnTo>
                <a:lnTo>
                  <a:pt x="1" y="814322"/>
                </a:lnTo>
                <a:lnTo>
                  <a:pt x="1" y="814322"/>
                </a:lnTo>
                <a:lnTo>
                  <a:pt x="1" y="775100"/>
                </a:lnTo>
                <a:cubicBezTo>
                  <a:pt x="1" y="693932"/>
                  <a:pt x="1" y="693932"/>
                  <a:pt x="1" y="693932"/>
                </a:cubicBezTo>
                <a:cubicBezTo>
                  <a:pt x="23043" y="693932"/>
                  <a:pt x="46085" y="693932"/>
                  <a:pt x="69127" y="693932"/>
                </a:cubicBezTo>
                <a:cubicBezTo>
                  <a:pt x="69127" y="704740"/>
                  <a:pt x="69127" y="713388"/>
                  <a:pt x="69127" y="724196"/>
                </a:cubicBezTo>
                <a:cubicBezTo>
                  <a:pt x="86408" y="724196"/>
                  <a:pt x="106569" y="724196"/>
                  <a:pt x="123851" y="724196"/>
                </a:cubicBezTo>
                <a:cubicBezTo>
                  <a:pt x="123851" y="732844"/>
                  <a:pt x="123851" y="741491"/>
                  <a:pt x="123851" y="750138"/>
                </a:cubicBezTo>
                <a:cubicBezTo>
                  <a:pt x="138252" y="750138"/>
                  <a:pt x="155533" y="750138"/>
                  <a:pt x="169934" y="750138"/>
                </a:cubicBezTo>
                <a:cubicBezTo>
                  <a:pt x="169934" y="732844"/>
                  <a:pt x="169934" y="715549"/>
                  <a:pt x="169934" y="700417"/>
                </a:cubicBezTo>
                <a:cubicBezTo>
                  <a:pt x="178575" y="700417"/>
                  <a:pt x="184335" y="700417"/>
                  <a:pt x="192976" y="700417"/>
                </a:cubicBezTo>
                <a:cubicBezTo>
                  <a:pt x="192976" y="698255"/>
                  <a:pt x="192976" y="696093"/>
                  <a:pt x="192976" y="693932"/>
                </a:cubicBezTo>
                <a:cubicBezTo>
                  <a:pt x="198736" y="693932"/>
                  <a:pt x="204497" y="693932"/>
                  <a:pt x="210257" y="693932"/>
                </a:cubicBezTo>
                <a:cubicBezTo>
                  <a:pt x="210257" y="696093"/>
                  <a:pt x="210257" y="698255"/>
                  <a:pt x="210257" y="700417"/>
                </a:cubicBezTo>
                <a:cubicBezTo>
                  <a:pt x="218898" y="700417"/>
                  <a:pt x="227538" y="700417"/>
                  <a:pt x="236179" y="700417"/>
                </a:cubicBezTo>
                <a:cubicBezTo>
                  <a:pt x="236179" y="711226"/>
                  <a:pt x="236179" y="719873"/>
                  <a:pt x="236179" y="730682"/>
                </a:cubicBezTo>
                <a:cubicBezTo>
                  <a:pt x="262101" y="730682"/>
                  <a:pt x="290903" y="730682"/>
                  <a:pt x="316825" y="730682"/>
                </a:cubicBezTo>
                <a:cubicBezTo>
                  <a:pt x="316825" y="735005"/>
                  <a:pt x="316825" y="739329"/>
                  <a:pt x="316825" y="743652"/>
                </a:cubicBezTo>
                <a:cubicBezTo>
                  <a:pt x="319705" y="743652"/>
                  <a:pt x="325465" y="743652"/>
                  <a:pt x="328346" y="743652"/>
                </a:cubicBezTo>
                <a:cubicBezTo>
                  <a:pt x="328346" y="750138"/>
                  <a:pt x="328346" y="754461"/>
                  <a:pt x="328346" y="760947"/>
                </a:cubicBezTo>
                <a:cubicBezTo>
                  <a:pt x="336986" y="760947"/>
                  <a:pt x="348507" y="760947"/>
                  <a:pt x="357148" y="760947"/>
                </a:cubicBezTo>
                <a:cubicBezTo>
                  <a:pt x="357148" y="758785"/>
                  <a:pt x="357148" y="756623"/>
                  <a:pt x="357148" y="756623"/>
                </a:cubicBezTo>
                <a:cubicBezTo>
                  <a:pt x="362908" y="756623"/>
                  <a:pt x="368669" y="756623"/>
                  <a:pt x="374429" y="756623"/>
                </a:cubicBezTo>
                <a:cubicBezTo>
                  <a:pt x="374429" y="756623"/>
                  <a:pt x="374429" y="758785"/>
                  <a:pt x="374429" y="760947"/>
                </a:cubicBezTo>
                <a:cubicBezTo>
                  <a:pt x="385950" y="760947"/>
                  <a:pt x="400351" y="760947"/>
                  <a:pt x="414752" y="760947"/>
                </a:cubicBezTo>
                <a:cubicBezTo>
                  <a:pt x="414752" y="765270"/>
                  <a:pt x="414752" y="769594"/>
                  <a:pt x="414752" y="773917"/>
                </a:cubicBezTo>
                <a:cubicBezTo>
                  <a:pt x="426273" y="773917"/>
                  <a:pt x="437794" y="773917"/>
                  <a:pt x="449315" y="773917"/>
                </a:cubicBezTo>
                <a:cubicBezTo>
                  <a:pt x="449315" y="771756"/>
                  <a:pt x="449315" y="771756"/>
                  <a:pt x="449315" y="769594"/>
                </a:cubicBezTo>
                <a:cubicBezTo>
                  <a:pt x="455075" y="769594"/>
                  <a:pt x="460836" y="769594"/>
                  <a:pt x="466596" y="769594"/>
                </a:cubicBezTo>
                <a:cubicBezTo>
                  <a:pt x="466596" y="771756"/>
                  <a:pt x="466596" y="771756"/>
                  <a:pt x="466596" y="773917"/>
                </a:cubicBezTo>
                <a:cubicBezTo>
                  <a:pt x="478117" y="773917"/>
                  <a:pt x="489637" y="773917"/>
                  <a:pt x="498278" y="773917"/>
                </a:cubicBezTo>
                <a:cubicBezTo>
                  <a:pt x="498278" y="518827"/>
                  <a:pt x="498278" y="518827"/>
                  <a:pt x="498278" y="518827"/>
                </a:cubicBezTo>
                <a:cubicBezTo>
                  <a:pt x="535721" y="518827"/>
                  <a:pt x="535721" y="518827"/>
                  <a:pt x="535721" y="518827"/>
                </a:cubicBezTo>
                <a:cubicBezTo>
                  <a:pt x="535721" y="510180"/>
                  <a:pt x="535721" y="510180"/>
                  <a:pt x="535721" y="510180"/>
                </a:cubicBezTo>
                <a:cubicBezTo>
                  <a:pt x="616367" y="520989"/>
                  <a:pt x="616367" y="520989"/>
                  <a:pt x="616367" y="520989"/>
                </a:cubicBezTo>
                <a:cubicBezTo>
                  <a:pt x="616367" y="559901"/>
                  <a:pt x="616367" y="598813"/>
                  <a:pt x="616367" y="637725"/>
                </a:cubicBezTo>
                <a:cubicBezTo>
                  <a:pt x="627888" y="637725"/>
                  <a:pt x="639409" y="637725"/>
                  <a:pt x="648049" y="637725"/>
                </a:cubicBezTo>
                <a:cubicBezTo>
                  <a:pt x="650929" y="637725"/>
                  <a:pt x="650929" y="635564"/>
                  <a:pt x="653810" y="633402"/>
                </a:cubicBezTo>
                <a:cubicBezTo>
                  <a:pt x="656690" y="633402"/>
                  <a:pt x="662450" y="633402"/>
                  <a:pt x="665330" y="633402"/>
                </a:cubicBezTo>
                <a:cubicBezTo>
                  <a:pt x="668211" y="635564"/>
                  <a:pt x="668211" y="637725"/>
                  <a:pt x="671091" y="637725"/>
                </a:cubicBezTo>
                <a:cubicBezTo>
                  <a:pt x="682612" y="637725"/>
                  <a:pt x="697013" y="637725"/>
                  <a:pt x="708534" y="637725"/>
                </a:cubicBezTo>
                <a:cubicBezTo>
                  <a:pt x="708534" y="661505"/>
                  <a:pt x="708534" y="683123"/>
                  <a:pt x="708534" y="704740"/>
                </a:cubicBezTo>
                <a:cubicBezTo>
                  <a:pt x="720055" y="704740"/>
                  <a:pt x="728695" y="704740"/>
                  <a:pt x="740216" y="704740"/>
                </a:cubicBezTo>
                <a:cubicBezTo>
                  <a:pt x="740216" y="667990"/>
                  <a:pt x="740216" y="629078"/>
                  <a:pt x="740216" y="590166"/>
                </a:cubicBezTo>
                <a:cubicBezTo>
                  <a:pt x="745976" y="590166"/>
                  <a:pt x="751737" y="590166"/>
                  <a:pt x="754617" y="590166"/>
                </a:cubicBezTo>
                <a:cubicBezTo>
                  <a:pt x="754617" y="588004"/>
                  <a:pt x="754617" y="583681"/>
                  <a:pt x="754617" y="581519"/>
                </a:cubicBezTo>
                <a:cubicBezTo>
                  <a:pt x="789180" y="581519"/>
                  <a:pt x="823742" y="581519"/>
                  <a:pt x="858305" y="581519"/>
                </a:cubicBezTo>
                <a:cubicBezTo>
                  <a:pt x="861185" y="583681"/>
                  <a:pt x="864065" y="585843"/>
                  <a:pt x="866945" y="588004"/>
                </a:cubicBezTo>
                <a:cubicBezTo>
                  <a:pt x="866945" y="648534"/>
                  <a:pt x="866945" y="706902"/>
                  <a:pt x="866945" y="767432"/>
                </a:cubicBezTo>
                <a:cubicBezTo>
                  <a:pt x="872706" y="767432"/>
                  <a:pt x="881346" y="767432"/>
                  <a:pt x="889987" y="767432"/>
                </a:cubicBezTo>
                <a:cubicBezTo>
                  <a:pt x="889987" y="771756"/>
                  <a:pt x="889987" y="776079"/>
                  <a:pt x="889987" y="780403"/>
                </a:cubicBezTo>
                <a:cubicBezTo>
                  <a:pt x="895747" y="780403"/>
                  <a:pt x="904388" y="780403"/>
                  <a:pt x="910148" y="780403"/>
                </a:cubicBezTo>
                <a:cubicBezTo>
                  <a:pt x="910148" y="765270"/>
                  <a:pt x="910148" y="750138"/>
                  <a:pt x="910148" y="735005"/>
                </a:cubicBezTo>
                <a:cubicBezTo>
                  <a:pt x="918789" y="735005"/>
                  <a:pt x="930310" y="735005"/>
                  <a:pt x="938951" y="735005"/>
                </a:cubicBezTo>
                <a:cubicBezTo>
                  <a:pt x="938951" y="732844"/>
                  <a:pt x="938951" y="730682"/>
                  <a:pt x="938951" y="728520"/>
                </a:cubicBezTo>
                <a:cubicBezTo>
                  <a:pt x="950471" y="728520"/>
                  <a:pt x="959112" y="728520"/>
                  <a:pt x="970633" y="728520"/>
                </a:cubicBezTo>
                <a:cubicBezTo>
                  <a:pt x="970633" y="730682"/>
                  <a:pt x="970633" y="732844"/>
                  <a:pt x="970633" y="735005"/>
                </a:cubicBezTo>
                <a:cubicBezTo>
                  <a:pt x="976393" y="735005"/>
                  <a:pt x="982154" y="735005"/>
                  <a:pt x="987914" y="735005"/>
                </a:cubicBezTo>
                <a:cubicBezTo>
                  <a:pt x="990794" y="730682"/>
                  <a:pt x="990794" y="728520"/>
                  <a:pt x="990794" y="726358"/>
                </a:cubicBezTo>
                <a:cubicBezTo>
                  <a:pt x="993674" y="726358"/>
                  <a:pt x="996555" y="726358"/>
                  <a:pt x="999435" y="726358"/>
                </a:cubicBezTo>
                <a:cubicBezTo>
                  <a:pt x="999435" y="728520"/>
                  <a:pt x="1002315" y="730682"/>
                  <a:pt x="1002315" y="732844"/>
                </a:cubicBezTo>
                <a:cubicBezTo>
                  <a:pt x="1005195" y="732844"/>
                  <a:pt x="1008076" y="732844"/>
                  <a:pt x="1013836" y="732844"/>
                </a:cubicBezTo>
                <a:cubicBezTo>
                  <a:pt x="1013836" y="709064"/>
                  <a:pt x="1013836" y="683123"/>
                  <a:pt x="1013836" y="657181"/>
                </a:cubicBezTo>
                <a:cubicBezTo>
                  <a:pt x="1042638" y="657181"/>
                  <a:pt x="1074321" y="657181"/>
                  <a:pt x="1106003" y="657181"/>
                </a:cubicBezTo>
                <a:cubicBezTo>
                  <a:pt x="1108883" y="572872"/>
                  <a:pt x="1114643" y="488563"/>
                  <a:pt x="1117524" y="404253"/>
                </a:cubicBezTo>
                <a:cubicBezTo>
                  <a:pt x="1106003" y="402091"/>
                  <a:pt x="1071440" y="393444"/>
                  <a:pt x="1100243" y="382635"/>
                </a:cubicBezTo>
                <a:cubicBezTo>
                  <a:pt x="1097362" y="380474"/>
                  <a:pt x="1094482" y="378312"/>
                  <a:pt x="1091602" y="378312"/>
                </a:cubicBezTo>
                <a:cubicBezTo>
                  <a:pt x="1091602" y="363179"/>
                  <a:pt x="1091602" y="363179"/>
                  <a:pt x="1103123" y="354532"/>
                </a:cubicBezTo>
                <a:cubicBezTo>
                  <a:pt x="1103123" y="350209"/>
                  <a:pt x="1103123" y="343723"/>
                  <a:pt x="1103123" y="337238"/>
                </a:cubicBezTo>
                <a:cubicBezTo>
                  <a:pt x="1108883" y="337238"/>
                  <a:pt x="1117524" y="337238"/>
                  <a:pt x="1123284" y="337238"/>
                </a:cubicBezTo>
                <a:cubicBezTo>
                  <a:pt x="1123284" y="328591"/>
                  <a:pt x="1123284" y="322106"/>
                  <a:pt x="1123284" y="315620"/>
                </a:cubicBezTo>
                <a:cubicBezTo>
                  <a:pt x="1123284" y="313459"/>
                  <a:pt x="1126164" y="313459"/>
                  <a:pt x="1126164" y="311297"/>
                </a:cubicBezTo>
                <a:cubicBezTo>
                  <a:pt x="1126164" y="285355"/>
                  <a:pt x="1126164" y="259414"/>
                  <a:pt x="1126164" y="233473"/>
                </a:cubicBezTo>
                <a:cubicBezTo>
                  <a:pt x="1126164" y="231311"/>
                  <a:pt x="1123284" y="229149"/>
                  <a:pt x="1123284" y="226987"/>
                </a:cubicBezTo>
                <a:cubicBezTo>
                  <a:pt x="1126164" y="224826"/>
                  <a:pt x="1129045" y="222664"/>
                  <a:pt x="1131925" y="220502"/>
                </a:cubicBezTo>
                <a:cubicBezTo>
                  <a:pt x="1131925" y="201046"/>
                  <a:pt x="1131925" y="181590"/>
                  <a:pt x="1131925" y="162134"/>
                </a:cubicBezTo>
                <a:cubicBezTo>
                  <a:pt x="1131925" y="162134"/>
                  <a:pt x="1134805" y="159972"/>
                  <a:pt x="1134805" y="157811"/>
                </a:cubicBezTo>
                <a:cubicBezTo>
                  <a:pt x="1134805" y="140516"/>
                  <a:pt x="1134805" y="121060"/>
                  <a:pt x="1134805" y="101604"/>
                </a:cubicBezTo>
                <a:cubicBezTo>
                  <a:pt x="1134805" y="101604"/>
                  <a:pt x="1137685" y="99443"/>
                  <a:pt x="1137685" y="99443"/>
                </a:cubicBezTo>
                <a:cubicBezTo>
                  <a:pt x="1137685" y="92957"/>
                  <a:pt x="1137685" y="88634"/>
                  <a:pt x="1137685" y="82148"/>
                </a:cubicBezTo>
                <a:cubicBezTo>
                  <a:pt x="1137685" y="82148"/>
                  <a:pt x="1137685" y="79987"/>
                  <a:pt x="1140565" y="79987"/>
                </a:cubicBezTo>
                <a:cubicBezTo>
                  <a:pt x="1143446" y="79987"/>
                  <a:pt x="1143446" y="82148"/>
                  <a:pt x="1143446" y="82148"/>
                </a:cubicBezTo>
                <a:cubicBezTo>
                  <a:pt x="1143446" y="88634"/>
                  <a:pt x="1143446" y="92957"/>
                  <a:pt x="1143446" y="99443"/>
                </a:cubicBezTo>
                <a:cubicBezTo>
                  <a:pt x="1146326" y="99443"/>
                  <a:pt x="1146326" y="101604"/>
                  <a:pt x="1146326" y="101604"/>
                </a:cubicBezTo>
                <a:cubicBezTo>
                  <a:pt x="1146326" y="121060"/>
                  <a:pt x="1146326" y="140516"/>
                  <a:pt x="1146326" y="157811"/>
                </a:cubicBezTo>
                <a:cubicBezTo>
                  <a:pt x="1149206" y="159972"/>
                  <a:pt x="1149206" y="159972"/>
                  <a:pt x="1149206" y="162134"/>
                </a:cubicBezTo>
                <a:cubicBezTo>
                  <a:pt x="1149206" y="181590"/>
                  <a:pt x="1149206" y="201046"/>
                  <a:pt x="1149206" y="220502"/>
                </a:cubicBezTo>
                <a:cubicBezTo>
                  <a:pt x="1152086" y="222664"/>
                  <a:pt x="1154967" y="224826"/>
                  <a:pt x="1157847" y="226987"/>
                </a:cubicBezTo>
                <a:cubicBezTo>
                  <a:pt x="1157847" y="229149"/>
                  <a:pt x="1154967" y="231311"/>
                  <a:pt x="1154967" y="233473"/>
                </a:cubicBezTo>
                <a:cubicBezTo>
                  <a:pt x="1154967" y="259414"/>
                  <a:pt x="1154967" y="285355"/>
                  <a:pt x="1154967" y="311297"/>
                </a:cubicBezTo>
                <a:cubicBezTo>
                  <a:pt x="1154967" y="313459"/>
                  <a:pt x="1157847" y="313459"/>
                  <a:pt x="1157847" y="315620"/>
                </a:cubicBezTo>
                <a:cubicBezTo>
                  <a:pt x="1157847" y="322106"/>
                  <a:pt x="1157847" y="328591"/>
                  <a:pt x="1157847" y="337238"/>
                </a:cubicBezTo>
                <a:cubicBezTo>
                  <a:pt x="1166487" y="337238"/>
                  <a:pt x="1172248" y="337238"/>
                  <a:pt x="1178008" y="337238"/>
                </a:cubicBezTo>
                <a:cubicBezTo>
                  <a:pt x="1178008" y="343723"/>
                  <a:pt x="1178008" y="350209"/>
                  <a:pt x="1178008" y="354532"/>
                </a:cubicBezTo>
                <a:cubicBezTo>
                  <a:pt x="1192409" y="363179"/>
                  <a:pt x="1189529" y="365341"/>
                  <a:pt x="1189529" y="378312"/>
                </a:cubicBezTo>
                <a:cubicBezTo>
                  <a:pt x="1186649" y="378312"/>
                  <a:pt x="1183769" y="380474"/>
                  <a:pt x="1180888" y="382635"/>
                </a:cubicBezTo>
                <a:cubicBezTo>
                  <a:pt x="1212571" y="391283"/>
                  <a:pt x="1178008" y="404253"/>
                  <a:pt x="1163607" y="404253"/>
                </a:cubicBezTo>
                <a:lnTo>
                  <a:pt x="1185461" y="814322"/>
                </a:lnTo>
                <a:lnTo>
                  <a:pt x="1201050" y="814322"/>
                </a:lnTo>
                <a:lnTo>
                  <a:pt x="1201050" y="810668"/>
                </a:lnTo>
                <a:cubicBezTo>
                  <a:pt x="1218331" y="810668"/>
                  <a:pt x="1238492" y="810668"/>
                  <a:pt x="1255774" y="810668"/>
                </a:cubicBezTo>
                <a:lnTo>
                  <a:pt x="1255774" y="814322"/>
                </a:lnTo>
                <a:lnTo>
                  <a:pt x="1264414" y="814322"/>
                </a:lnTo>
                <a:lnTo>
                  <a:pt x="1264414" y="797697"/>
                </a:lnTo>
                <a:cubicBezTo>
                  <a:pt x="1267295" y="797697"/>
                  <a:pt x="1270175" y="797697"/>
                  <a:pt x="1273055" y="797697"/>
                </a:cubicBezTo>
                <a:lnTo>
                  <a:pt x="1273055" y="814322"/>
                </a:lnTo>
                <a:lnTo>
                  <a:pt x="1319138" y="814322"/>
                </a:lnTo>
                <a:lnTo>
                  <a:pt x="1319138" y="812829"/>
                </a:lnTo>
                <a:cubicBezTo>
                  <a:pt x="1324899" y="812829"/>
                  <a:pt x="1333540" y="812829"/>
                  <a:pt x="1339300" y="812829"/>
                </a:cubicBezTo>
                <a:cubicBezTo>
                  <a:pt x="1339300" y="810668"/>
                  <a:pt x="1339300" y="808506"/>
                  <a:pt x="1339300" y="806344"/>
                </a:cubicBezTo>
                <a:cubicBezTo>
                  <a:pt x="1347941" y="806344"/>
                  <a:pt x="1356581" y="806344"/>
                  <a:pt x="1362342" y="806344"/>
                </a:cubicBezTo>
                <a:cubicBezTo>
                  <a:pt x="1362342" y="808506"/>
                  <a:pt x="1362342" y="808506"/>
                  <a:pt x="1362342" y="810668"/>
                </a:cubicBezTo>
                <a:cubicBezTo>
                  <a:pt x="1368102" y="810668"/>
                  <a:pt x="1373863" y="810668"/>
                  <a:pt x="1379623" y="810668"/>
                </a:cubicBezTo>
                <a:cubicBezTo>
                  <a:pt x="1379623" y="808506"/>
                  <a:pt x="1379623" y="808506"/>
                  <a:pt x="1379623" y="806344"/>
                </a:cubicBezTo>
                <a:cubicBezTo>
                  <a:pt x="1431467" y="806344"/>
                  <a:pt x="1483311" y="806344"/>
                  <a:pt x="1535154" y="806344"/>
                </a:cubicBezTo>
                <a:cubicBezTo>
                  <a:pt x="1535154" y="804182"/>
                  <a:pt x="1535154" y="802020"/>
                  <a:pt x="1535154" y="799859"/>
                </a:cubicBezTo>
                <a:cubicBezTo>
                  <a:pt x="1538034" y="799859"/>
                  <a:pt x="1543795" y="799859"/>
                  <a:pt x="1546675" y="799859"/>
                </a:cubicBezTo>
                <a:cubicBezTo>
                  <a:pt x="1546675" y="802020"/>
                  <a:pt x="1546675" y="804182"/>
                  <a:pt x="1546675" y="806344"/>
                </a:cubicBezTo>
                <a:cubicBezTo>
                  <a:pt x="1549556" y="806344"/>
                  <a:pt x="1555316" y="806344"/>
                  <a:pt x="1558196" y="806344"/>
                </a:cubicBezTo>
                <a:lnTo>
                  <a:pt x="1558196" y="814322"/>
                </a:lnTo>
                <a:lnTo>
                  <a:pt x="1566837" y="814322"/>
                </a:lnTo>
                <a:lnTo>
                  <a:pt x="1566837" y="810668"/>
                </a:lnTo>
                <a:cubicBezTo>
                  <a:pt x="1569717" y="810668"/>
                  <a:pt x="1572597" y="810668"/>
                  <a:pt x="1575477" y="810668"/>
                </a:cubicBezTo>
                <a:lnTo>
                  <a:pt x="1575477" y="814322"/>
                </a:lnTo>
                <a:lnTo>
                  <a:pt x="1601399" y="814322"/>
                </a:lnTo>
                <a:lnTo>
                  <a:pt x="1601399" y="808506"/>
                </a:lnTo>
                <a:cubicBezTo>
                  <a:pt x="1607160" y="808506"/>
                  <a:pt x="1612920" y="808506"/>
                  <a:pt x="1618681" y="808506"/>
                </a:cubicBezTo>
                <a:lnTo>
                  <a:pt x="1618681" y="814322"/>
                </a:lnTo>
                <a:lnTo>
                  <a:pt x="1693957" y="814322"/>
                </a:lnTo>
                <a:lnTo>
                  <a:pt x="1696446" y="782564"/>
                </a:lnTo>
                <a:cubicBezTo>
                  <a:pt x="1699327" y="782564"/>
                  <a:pt x="1702207" y="782564"/>
                  <a:pt x="1705087" y="782564"/>
                </a:cubicBezTo>
                <a:lnTo>
                  <a:pt x="1707576" y="814322"/>
                </a:lnTo>
                <a:lnTo>
                  <a:pt x="1719879" y="814322"/>
                </a:lnTo>
                <a:lnTo>
                  <a:pt x="1722368" y="782564"/>
                </a:lnTo>
                <a:cubicBezTo>
                  <a:pt x="1725248" y="782564"/>
                  <a:pt x="1728129" y="782564"/>
                  <a:pt x="1731009" y="782564"/>
                </a:cubicBezTo>
                <a:lnTo>
                  <a:pt x="1733829" y="814322"/>
                </a:lnTo>
                <a:lnTo>
                  <a:pt x="1808774" y="814322"/>
                </a:lnTo>
                <a:lnTo>
                  <a:pt x="1808774" y="810668"/>
                </a:lnTo>
                <a:cubicBezTo>
                  <a:pt x="1805894" y="810668"/>
                  <a:pt x="1803014" y="810668"/>
                  <a:pt x="1800134" y="810668"/>
                </a:cubicBezTo>
                <a:cubicBezTo>
                  <a:pt x="1800134" y="808506"/>
                  <a:pt x="1800134" y="808506"/>
                  <a:pt x="1800134" y="806344"/>
                </a:cubicBezTo>
                <a:cubicBezTo>
                  <a:pt x="1805894" y="806344"/>
                  <a:pt x="1811655" y="806344"/>
                  <a:pt x="1814535" y="806344"/>
                </a:cubicBezTo>
                <a:cubicBezTo>
                  <a:pt x="1814535" y="799859"/>
                  <a:pt x="1814535" y="795535"/>
                  <a:pt x="1814535" y="789050"/>
                </a:cubicBezTo>
                <a:cubicBezTo>
                  <a:pt x="1851978" y="789050"/>
                  <a:pt x="1889420" y="789050"/>
                  <a:pt x="1923983" y="789050"/>
                </a:cubicBezTo>
                <a:cubicBezTo>
                  <a:pt x="1923983" y="795535"/>
                  <a:pt x="1923983" y="799859"/>
                  <a:pt x="1923983" y="806344"/>
                </a:cubicBezTo>
                <a:cubicBezTo>
                  <a:pt x="1935504" y="806344"/>
                  <a:pt x="1947025" y="806344"/>
                  <a:pt x="1955665" y="804182"/>
                </a:cubicBezTo>
                <a:cubicBezTo>
                  <a:pt x="1955665" y="799859"/>
                  <a:pt x="1955665" y="793373"/>
                  <a:pt x="1955665" y="786888"/>
                </a:cubicBezTo>
                <a:cubicBezTo>
                  <a:pt x="1961426" y="786888"/>
                  <a:pt x="1964306" y="786888"/>
                  <a:pt x="1967186" y="786888"/>
                </a:cubicBezTo>
                <a:cubicBezTo>
                  <a:pt x="1967186" y="778241"/>
                  <a:pt x="1967186" y="767432"/>
                  <a:pt x="1967186" y="756623"/>
                </a:cubicBezTo>
                <a:cubicBezTo>
                  <a:pt x="1972947" y="756623"/>
                  <a:pt x="1978707" y="756623"/>
                  <a:pt x="1981587" y="756623"/>
                </a:cubicBezTo>
                <a:cubicBezTo>
                  <a:pt x="1984467" y="756623"/>
                  <a:pt x="1984467" y="754461"/>
                  <a:pt x="1987347" y="754461"/>
                </a:cubicBezTo>
                <a:cubicBezTo>
                  <a:pt x="1990228" y="754461"/>
                  <a:pt x="1995988" y="754461"/>
                  <a:pt x="2001749" y="754461"/>
                </a:cubicBezTo>
                <a:cubicBezTo>
                  <a:pt x="2001749" y="754461"/>
                  <a:pt x="2004629" y="756623"/>
                  <a:pt x="2004629" y="756623"/>
                </a:cubicBezTo>
                <a:cubicBezTo>
                  <a:pt x="2010389" y="756623"/>
                  <a:pt x="2016150" y="756623"/>
                  <a:pt x="2021910" y="756623"/>
                </a:cubicBezTo>
                <a:cubicBezTo>
                  <a:pt x="2021910" y="767432"/>
                  <a:pt x="2021910" y="776079"/>
                  <a:pt x="2021910" y="786888"/>
                </a:cubicBezTo>
                <a:cubicBezTo>
                  <a:pt x="2036311" y="786888"/>
                  <a:pt x="2050712" y="786888"/>
                  <a:pt x="2065113" y="786888"/>
                </a:cubicBezTo>
                <a:cubicBezTo>
                  <a:pt x="2065113" y="782564"/>
                  <a:pt x="2065113" y="778241"/>
                  <a:pt x="2065113" y="773917"/>
                </a:cubicBezTo>
                <a:cubicBezTo>
                  <a:pt x="2067994" y="773917"/>
                  <a:pt x="2067994" y="773917"/>
                  <a:pt x="2070874" y="773917"/>
                </a:cubicBezTo>
                <a:cubicBezTo>
                  <a:pt x="2070874" y="778241"/>
                  <a:pt x="2070874" y="782564"/>
                  <a:pt x="2070874" y="786888"/>
                </a:cubicBezTo>
                <a:cubicBezTo>
                  <a:pt x="2088155" y="786888"/>
                  <a:pt x="2088155" y="786888"/>
                  <a:pt x="2088155" y="786888"/>
                </a:cubicBezTo>
                <a:cubicBezTo>
                  <a:pt x="2088155" y="648534"/>
                  <a:pt x="2088155" y="648534"/>
                  <a:pt x="2088155" y="648534"/>
                </a:cubicBezTo>
                <a:cubicBezTo>
                  <a:pt x="2142879" y="648534"/>
                  <a:pt x="2142879" y="648534"/>
                  <a:pt x="2142879" y="648534"/>
                </a:cubicBezTo>
                <a:cubicBezTo>
                  <a:pt x="2142879" y="637725"/>
                  <a:pt x="2142879" y="637725"/>
                  <a:pt x="2142879" y="637725"/>
                </a:cubicBezTo>
                <a:cubicBezTo>
                  <a:pt x="2151520" y="637725"/>
                  <a:pt x="2151520" y="637725"/>
                  <a:pt x="2151520" y="637725"/>
                </a:cubicBezTo>
                <a:cubicBezTo>
                  <a:pt x="2151520" y="644211"/>
                  <a:pt x="2151520" y="644211"/>
                  <a:pt x="2151520" y="644211"/>
                </a:cubicBezTo>
                <a:cubicBezTo>
                  <a:pt x="2177442" y="644211"/>
                  <a:pt x="2177442" y="644211"/>
                  <a:pt x="2177442" y="644211"/>
                </a:cubicBezTo>
                <a:cubicBezTo>
                  <a:pt x="2177442" y="637725"/>
                  <a:pt x="2177442" y="637725"/>
                  <a:pt x="2177442" y="637725"/>
                </a:cubicBezTo>
                <a:cubicBezTo>
                  <a:pt x="2183202" y="637725"/>
                  <a:pt x="2183202" y="637725"/>
                  <a:pt x="2183202" y="637725"/>
                </a:cubicBezTo>
                <a:cubicBezTo>
                  <a:pt x="2183202" y="652858"/>
                  <a:pt x="2183202" y="652858"/>
                  <a:pt x="2183202" y="652858"/>
                </a:cubicBezTo>
                <a:cubicBezTo>
                  <a:pt x="2191843" y="652858"/>
                  <a:pt x="2191843" y="652858"/>
                  <a:pt x="2191843" y="652858"/>
                </a:cubicBezTo>
                <a:cubicBezTo>
                  <a:pt x="2191843" y="665828"/>
                  <a:pt x="2191843" y="665828"/>
                  <a:pt x="2191843" y="665828"/>
                </a:cubicBezTo>
                <a:cubicBezTo>
                  <a:pt x="2223525" y="665828"/>
                  <a:pt x="2223525" y="665828"/>
                  <a:pt x="2223525" y="665828"/>
                </a:cubicBezTo>
                <a:cubicBezTo>
                  <a:pt x="2223525" y="698255"/>
                  <a:pt x="2223525" y="698255"/>
                  <a:pt x="2223525" y="698255"/>
                </a:cubicBezTo>
                <a:cubicBezTo>
                  <a:pt x="2226405" y="698255"/>
                  <a:pt x="2226405" y="698255"/>
                  <a:pt x="2226405" y="698255"/>
                </a:cubicBezTo>
                <a:cubicBezTo>
                  <a:pt x="2226405" y="676637"/>
                  <a:pt x="2226405" y="676637"/>
                  <a:pt x="2226405" y="676637"/>
                </a:cubicBezTo>
                <a:cubicBezTo>
                  <a:pt x="2240807" y="676637"/>
                  <a:pt x="2240807" y="676637"/>
                  <a:pt x="2240807" y="676637"/>
                </a:cubicBezTo>
                <a:cubicBezTo>
                  <a:pt x="2240807" y="713388"/>
                  <a:pt x="2240807" y="713388"/>
                  <a:pt x="2240807" y="713388"/>
                </a:cubicBezTo>
                <a:cubicBezTo>
                  <a:pt x="2284010" y="713388"/>
                  <a:pt x="2284010" y="713388"/>
                  <a:pt x="2284010" y="713388"/>
                </a:cubicBezTo>
                <a:cubicBezTo>
                  <a:pt x="2284010" y="700417"/>
                  <a:pt x="2284010" y="700417"/>
                  <a:pt x="2284010" y="700417"/>
                </a:cubicBezTo>
                <a:cubicBezTo>
                  <a:pt x="2301291" y="700417"/>
                  <a:pt x="2301291" y="700417"/>
                  <a:pt x="2301291" y="700417"/>
                </a:cubicBezTo>
                <a:cubicBezTo>
                  <a:pt x="2301291" y="717711"/>
                  <a:pt x="2301291" y="717711"/>
                  <a:pt x="2301291" y="717711"/>
                </a:cubicBezTo>
                <a:cubicBezTo>
                  <a:pt x="2307051" y="717711"/>
                  <a:pt x="2307051" y="717711"/>
                  <a:pt x="2307051" y="717711"/>
                </a:cubicBezTo>
                <a:cubicBezTo>
                  <a:pt x="2307051" y="700417"/>
                  <a:pt x="2307051" y="700417"/>
                  <a:pt x="2307051" y="700417"/>
                </a:cubicBezTo>
                <a:cubicBezTo>
                  <a:pt x="2327213" y="700417"/>
                  <a:pt x="2327213" y="700417"/>
                  <a:pt x="2327213" y="700417"/>
                </a:cubicBezTo>
                <a:cubicBezTo>
                  <a:pt x="2327213" y="661505"/>
                  <a:pt x="2327213" y="661505"/>
                  <a:pt x="2327213" y="661505"/>
                </a:cubicBezTo>
                <a:cubicBezTo>
                  <a:pt x="2338734" y="661505"/>
                  <a:pt x="2338734" y="661505"/>
                  <a:pt x="2338734" y="661505"/>
                </a:cubicBezTo>
                <a:cubicBezTo>
                  <a:pt x="2353135" y="618269"/>
                  <a:pt x="2353135" y="618269"/>
                  <a:pt x="2353135" y="618269"/>
                </a:cubicBezTo>
                <a:cubicBezTo>
                  <a:pt x="2367536" y="618269"/>
                  <a:pt x="2367536" y="618269"/>
                  <a:pt x="2367536" y="618269"/>
                </a:cubicBezTo>
                <a:cubicBezTo>
                  <a:pt x="2384817" y="661505"/>
                  <a:pt x="2384817" y="661505"/>
                  <a:pt x="2384817" y="661505"/>
                </a:cubicBezTo>
                <a:cubicBezTo>
                  <a:pt x="2396338" y="661505"/>
                  <a:pt x="2396338" y="661505"/>
                  <a:pt x="2396338" y="661505"/>
                </a:cubicBezTo>
                <a:cubicBezTo>
                  <a:pt x="2396338" y="726358"/>
                  <a:pt x="2396338" y="726358"/>
                  <a:pt x="2396338" y="726358"/>
                </a:cubicBezTo>
                <a:cubicBezTo>
                  <a:pt x="2404979" y="726358"/>
                  <a:pt x="2404979" y="726358"/>
                  <a:pt x="2404979" y="726358"/>
                </a:cubicBezTo>
                <a:cubicBezTo>
                  <a:pt x="2404979" y="771756"/>
                  <a:pt x="2404979" y="771756"/>
                  <a:pt x="2404979" y="771756"/>
                </a:cubicBezTo>
                <a:cubicBezTo>
                  <a:pt x="2410739" y="771756"/>
                  <a:pt x="2410739" y="771756"/>
                  <a:pt x="2410739" y="771756"/>
                </a:cubicBezTo>
                <a:cubicBezTo>
                  <a:pt x="2410739" y="756623"/>
                  <a:pt x="2410739" y="756623"/>
                  <a:pt x="2410739" y="756623"/>
                </a:cubicBezTo>
                <a:cubicBezTo>
                  <a:pt x="2419379" y="767432"/>
                  <a:pt x="2419379" y="767432"/>
                  <a:pt x="2419379" y="767432"/>
                </a:cubicBezTo>
                <a:cubicBezTo>
                  <a:pt x="2428020" y="767432"/>
                  <a:pt x="2428020" y="767432"/>
                  <a:pt x="2428020" y="767432"/>
                </a:cubicBezTo>
                <a:cubicBezTo>
                  <a:pt x="2428020" y="680961"/>
                  <a:pt x="2428020" y="680961"/>
                  <a:pt x="2428020" y="680961"/>
                </a:cubicBezTo>
                <a:cubicBezTo>
                  <a:pt x="2468343" y="680961"/>
                  <a:pt x="2468343" y="680961"/>
                  <a:pt x="2468343" y="680961"/>
                </a:cubicBezTo>
                <a:cubicBezTo>
                  <a:pt x="2485625" y="696093"/>
                  <a:pt x="2485625" y="696093"/>
                  <a:pt x="2485625" y="696093"/>
                </a:cubicBezTo>
                <a:cubicBezTo>
                  <a:pt x="2485625" y="680961"/>
                  <a:pt x="2485625" y="680961"/>
                  <a:pt x="2485625" y="680961"/>
                </a:cubicBezTo>
                <a:cubicBezTo>
                  <a:pt x="2488505" y="680961"/>
                  <a:pt x="2488505" y="680961"/>
                  <a:pt x="2488505" y="680961"/>
                </a:cubicBezTo>
                <a:cubicBezTo>
                  <a:pt x="2488505" y="678799"/>
                  <a:pt x="2488505" y="678799"/>
                  <a:pt x="2488505" y="678799"/>
                </a:cubicBezTo>
                <a:cubicBezTo>
                  <a:pt x="2502906" y="678799"/>
                  <a:pt x="2502906" y="678799"/>
                  <a:pt x="2502906" y="678799"/>
                </a:cubicBezTo>
                <a:cubicBezTo>
                  <a:pt x="2502906" y="655020"/>
                  <a:pt x="2502906" y="655020"/>
                  <a:pt x="2502906" y="655020"/>
                </a:cubicBezTo>
                <a:cubicBezTo>
                  <a:pt x="2511546" y="655020"/>
                  <a:pt x="2511546" y="655020"/>
                  <a:pt x="2511546" y="655020"/>
                </a:cubicBezTo>
                <a:cubicBezTo>
                  <a:pt x="2511546" y="642049"/>
                  <a:pt x="2511546" y="642049"/>
                  <a:pt x="2511546" y="642049"/>
                </a:cubicBezTo>
                <a:cubicBezTo>
                  <a:pt x="2514426" y="642049"/>
                  <a:pt x="2514426" y="642049"/>
                  <a:pt x="2514426" y="642049"/>
                </a:cubicBezTo>
                <a:cubicBezTo>
                  <a:pt x="2514426" y="618269"/>
                  <a:pt x="2514426" y="618269"/>
                  <a:pt x="2514426" y="618269"/>
                </a:cubicBezTo>
                <a:cubicBezTo>
                  <a:pt x="2537468" y="618269"/>
                  <a:pt x="2537468" y="618269"/>
                  <a:pt x="2537468" y="618269"/>
                </a:cubicBezTo>
                <a:cubicBezTo>
                  <a:pt x="2537468" y="588004"/>
                  <a:pt x="2537468" y="588004"/>
                  <a:pt x="2537468" y="588004"/>
                </a:cubicBezTo>
                <a:cubicBezTo>
                  <a:pt x="2548989" y="588004"/>
                  <a:pt x="2548989" y="588004"/>
                  <a:pt x="2548989" y="588004"/>
                </a:cubicBezTo>
                <a:cubicBezTo>
                  <a:pt x="2548989" y="581519"/>
                  <a:pt x="2548989" y="581519"/>
                  <a:pt x="2548989" y="581519"/>
                </a:cubicBezTo>
                <a:cubicBezTo>
                  <a:pt x="2557630" y="581519"/>
                  <a:pt x="2557630" y="581519"/>
                  <a:pt x="2557630" y="581519"/>
                </a:cubicBezTo>
                <a:cubicBezTo>
                  <a:pt x="2557630" y="551254"/>
                  <a:pt x="2557630" y="551254"/>
                  <a:pt x="2557630" y="551254"/>
                </a:cubicBezTo>
                <a:cubicBezTo>
                  <a:pt x="2563390" y="551254"/>
                  <a:pt x="2563390" y="551254"/>
                  <a:pt x="2563390" y="551254"/>
                </a:cubicBezTo>
                <a:cubicBezTo>
                  <a:pt x="2563390" y="542607"/>
                  <a:pt x="2563390" y="542607"/>
                  <a:pt x="2563390" y="542607"/>
                </a:cubicBezTo>
                <a:cubicBezTo>
                  <a:pt x="2572031" y="542607"/>
                  <a:pt x="2572031" y="542607"/>
                  <a:pt x="2572031" y="542607"/>
                </a:cubicBezTo>
                <a:cubicBezTo>
                  <a:pt x="2572031" y="512342"/>
                  <a:pt x="2572031" y="512342"/>
                  <a:pt x="2572031" y="512342"/>
                </a:cubicBezTo>
                <a:cubicBezTo>
                  <a:pt x="2609474" y="512342"/>
                  <a:pt x="2609474" y="512342"/>
                  <a:pt x="2609474" y="512342"/>
                </a:cubicBezTo>
                <a:cubicBezTo>
                  <a:pt x="2609474" y="499371"/>
                  <a:pt x="2609474" y="499371"/>
                  <a:pt x="2609474" y="499371"/>
                </a:cubicBezTo>
                <a:cubicBezTo>
                  <a:pt x="2652677" y="499371"/>
                  <a:pt x="2652677" y="499371"/>
                  <a:pt x="2652677" y="499371"/>
                </a:cubicBezTo>
                <a:cubicBezTo>
                  <a:pt x="2652677" y="490724"/>
                  <a:pt x="2652677" y="490724"/>
                  <a:pt x="2652677" y="490724"/>
                </a:cubicBezTo>
                <a:cubicBezTo>
                  <a:pt x="2678599" y="490724"/>
                  <a:pt x="2678599" y="490724"/>
                  <a:pt x="2678599" y="490724"/>
                </a:cubicBezTo>
                <a:cubicBezTo>
                  <a:pt x="2678599" y="499371"/>
                  <a:pt x="2678599" y="499371"/>
                  <a:pt x="2678599" y="499371"/>
                </a:cubicBezTo>
                <a:cubicBezTo>
                  <a:pt x="2684359" y="499371"/>
                  <a:pt x="2684359" y="499371"/>
                  <a:pt x="2684359" y="499371"/>
                </a:cubicBezTo>
                <a:cubicBezTo>
                  <a:pt x="2684359" y="495048"/>
                  <a:pt x="2684359" y="495048"/>
                  <a:pt x="2684359" y="495048"/>
                </a:cubicBezTo>
                <a:cubicBezTo>
                  <a:pt x="2698760" y="495048"/>
                  <a:pt x="2698760" y="495048"/>
                  <a:pt x="2698760" y="495048"/>
                </a:cubicBezTo>
                <a:cubicBezTo>
                  <a:pt x="2698760" y="499371"/>
                  <a:pt x="2698760" y="499371"/>
                  <a:pt x="2698760" y="499371"/>
                </a:cubicBezTo>
                <a:cubicBezTo>
                  <a:pt x="2707401" y="499371"/>
                  <a:pt x="2707401" y="499371"/>
                  <a:pt x="2707401" y="499371"/>
                </a:cubicBezTo>
                <a:cubicBezTo>
                  <a:pt x="2707401" y="490724"/>
                  <a:pt x="2707401" y="490724"/>
                  <a:pt x="2707401" y="490724"/>
                </a:cubicBezTo>
                <a:cubicBezTo>
                  <a:pt x="2727562" y="490724"/>
                  <a:pt x="2727562" y="490724"/>
                  <a:pt x="2727562" y="490724"/>
                </a:cubicBezTo>
                <a:cubicBezTo>
                  <a:pt x="2727562" y="499371"/>
                  <a:pt x="2727562" y="499371"/>
                  <a:pt x="2727562" y="499371"/>
                </a:cubicBezTo>
                <a:cubicBezTo>
                  <a:pt x="2759245" y="499371"/>
                  <a:pt x="2759245" y="499371"/>
                  <a:pt x="2759245" y="499371"/>
                </a:cubicBezTo>
                <a:cubicBezTo>
                  <a:pt x="2759245" y="514504"/>
                  <a:pt x="2759245" y="514504"/>
                  <a:pt x="2759245" y="514504"/>
                </a:cubicBezTo>
                <a:cubicBezTo>
                  <a:pt x="2779406" y="514504"/>
                  <a:pt x="2779406" y="514504"/>
                  <a:pt x="2779406" y="514504"/>
                </a:cubicBezTo>
                <a:cubicBezTo>
                  <a:pt x="2779406" y="596652"/>
                  <a:pt x="2779406" y="596652"/>
                  <a:pt x="2779406" y="596652"/>
                </a:cubicBezTo>
                <a:cubicBezTo>
                  <a:pt x="2788046" y="596652"/>
                  <a:pt x="2788046" y="596652"/>
                  <a:pt x="2788046" y="596652"/>
                </a:cubicBezTo>
                <a:cubicBezTo>
                  <a:pt x="2788046" y="564225"/>
                  <a:pt x="2788046" y="564225"/>
                  <a:pt x="2788046" y="564225"/>
                </a:cubicBezTo>
                <a:cubicBezTo>
                  <a:pt x="2842771" y="564225"/>
                  <a:pt x="2842771" y="564225"/>
                  <a:pt x="2842771" y="564225"/>
                </a:cubicBezTo>
                <a:cubicBezTo>
                  <a:pt x="2842771" y="596652"/>
                  <a:pt x="2842771" y="596652"/>
                  <a:pt x="2842771" y="596652"/>
                </a:cubicBezTo>
                <a:cubicBezTo>
                  <a:pt x="2848531" y="596652"/>
                  <a:pt x="2848531" y="596652"/>
                  <a:pt x="2848531" y="596652"/>
                </a:cubicBezTo>
                <a:cubicBezTo>
                  <a:pt x="2848531" y="683123"/>
                  <a:pt x="2848531" y="683123"/>
                  <a:pt x="2848531" y="683123"/>
                </a:cubicBezTo>
                <a:cubicBezTo>
                  <a:pt x="2857172" y="680961"/>
                  <a:pt x="2857172" y="680961"/>
                  <a:pt x="2857172" y="680961"/>
                </a:cubicBezTo>
                <a:cubicBezTo>
                  <a:pt x="2860052" y="611784"/>
                  <a:pt x="2860052" y="611784"/>
                  <a:pt x="2860052" y="611784"/>
                </a:cubicBezTo>
                <a:cubicBezTo>
                  <a:pt x="2862932" y="680961"/>
                  <a:pt x="2862932" y="680961"/>
                  <a:pt x="2862932" y="680961"/>
                </a:cubicBezTo>
                <a:cubicBezTo>
                  <a:pt x="2871573" y="683123"/>
                  <a:pt x="2871573" y="683123"/>
                  <a:pt x="2871573" y="683123"/>
                </a:cubicBezTo>
                <a:cubicBezTo>
                  <a:pt x="2880213" y="724196"/>
                  <a:pt x="2880213" y="724196"/>
                  <a:pt x="2880213" y="724196"/>
                </a:cubicBezTo>
                <a:cubicBezTo>
                  <a:pt x="2903255" y="735005"/>
                  <a:pt x="2903255" y="735005"/>
                  <a:pt x="2903255" y="735005"/>
                </a:cubicBezTo>
                <a:cubicBezTo>
                  <a:pt x="2903255" y="717711"/>
                  <a:pt x="2903255" y="717711"/>
                  <a:pt x="2903255" y="717711"/>
                </a:cubicBezTo>
                <a:cubicBezTo>
                  <a:pt x="2911896" y="717711"/>
                  <a:pt x="2911896" y="717711"/>
                  <a:pt x="2911896" y="717711"/>
                </a:cubicBezTo>
                <a:cubicBezTo>
                  <a:pt x="2911896" y="706902"/>
                  <a:pt x="2911896" y="706902"/>
                  <a:pt x="2911896" y="706902"/>
                </a:cubicBezTo>
                <a:cubicBezTo>
                  <a:pt x="2981021" y="706902"/>
                  <a:pt x="2981021" y="706902"/>
                  <a:pt x="2981021" y="706902"/>
                </a:cubicBezTo>
                <a:cubicBezTo>
                  <a:pt x="2981021" y="711226"/>
                  <a:pt x="2981021" y="711226"/>
                  <a:pt x="2981021" y="711226"/>
                </a:cubicBezTo>
                <a:cubicBezTo>
                  <a:pt x="2989662" y="711226"/>
                  <a:pt x="2989662" y="711226"/>
                  <a:pt x="2989662" y="711226"/>
                </a:cubicBezTo>
                <a:cubicBezTo>
                  <a:pt x="2989662" y="698255"/>
                  <a:pt x="2989662" y="698255"/>
                  <a:pt x="2989662" y="698255"/>
                </a:cubicBezTo>
                <a:cubicBezTo>
                  <a:pt x="3001182" y="698255"/>
                  <a:pt x="3001182" y="698255"/>
                  <a:pt x="3001182" y="698255"/>
                </a:cubicBezTo>
                <a:cubicBezTo>
                  <a:pt x="3001182" y="713388"/>
                  <a:pt x="3001182" y="713388"/>
                  <a:pt x="3001182" y="713388"/>
                </a:cubicBezTo>
                <a:cubicBezTo>
                  <a:pt x="3006943" y="713388"/>
                  <a:pt x="3006943" y="713388"/>
                  <a:pt x="3006943" y="713388"/>
                </a:cubicBezTo>
                <a:cubicBezTo>
                  <a:pt x="3006943" y="696093"/>
                  <a:pt x="3006943" y="696093"/>
                  <a:pt x="3006943" y="696093"/>
                </a:cubicBezTo>
                <a:cubicBezTo>
                  <a:pt x="3021343" y="696093"/>
                  <a:pt x="3021343" y="696093"/>
                  <a:pt x="3021343" y="696093"/>
                </a:cubicBezTo>
                <a:cubicBezTo>
                  <a:pt x="3021343" y="687446"/>
                  <a:pt x="3021343" y="687446"/>
                  <a:pt x="3021343" y="687446"/>
                </a:cubicBezTo>
                <a:cubicBezTo>
                  <a:pt x="3047266" y="687446"/>
                  <a:pt x="3047266" y="687446"/>
                  <a:pt x="3047266" y="687446"/>
                </a:cubicBezTo>
                <a:cubicBezTo>
                  <a:pt x="3047266" y="665828"/>
                  <a:pt x="3047266" y="665828"/>
                  <a:pt x="3047266" y="665828"/>
                </a:cubicBezTo>
                <a:cubicBezTo>
                  <a:pt x="3055906" y="663667"/>
                  <a:pt x="3055906" y="663667"/>
                  <a:pt x="3055906" y="663667"/>
                </a:cubicBezTo>
                <a:cubicBezTo>
                  <a:pt x="3055906" y="659343"/>
                  <a:pt x="3055906" y="659343"/>
                  <a:pt x="3055906" y="659343"/>
                </a:cubicBezTo>
                <a:cubicBezTo>
                  <a:pt x="3078948" y="659343"/>
                  <a:pt x="3078948" y="659343"/>
                  <a:pt x="3078948" y="659343"/>
                </a:cubicBezTo>
                <a:cubicBezTo>
                  <a:pt x="3078948" y="646372"/>
                  <a:pt x="3078948" y="646372"/>
                  <a:pt x="3078948" y="646372"/>
                </a:cubicBezTo>
                <a:cubicBezTo>
                  <a:pt x="3090469" y="646372"/>
                  <a:pt x="3090469" y="646372"/>
                  <a:pt x="3090469" y="646372"/>
                </a:cubicBezTo>
                <a:cubicBezTo>
                  <a:pt x="3090469" y="607460"/>
                  <a:pt x="3090469" y="607460"/>
                  <a:pt x="3090469" y="607460"/>
                </a:cubicBezTo>
                <a:cubicBezTo>
                  <a:pt x="3110630" y="607460"/>
                  <a:pt x="3110630" y="607460"/>
                  <a:pt x="3110630" y="607460"/>
                </a:cubicBezTo>
                <a:cubicBezTo>
                  <a:pt x="3110630" y="603137"/>
                  <a:pt x="3110630" y="603137"/>
                  <a:pt x="3110630" y="603137"/>
                </a:cubicBezTo>
                <a:cubicBezTo>
                  <a:pt x="3122151" y="603137"/>
                  <a:pt x="3122151" y="603137"/>
                  <a:pt x="3122151" y="603137"/>
                </a:cubicBezTo>
                <a:cubicBezTo>
                  <a:pt x="3122151" y="555578"/>
                  <a:pt x="3122151" y="555578"/>
                  <a:pt x="3122151" y="555578"/>
                </a:cubicBezTo>
                <a:cubicBezTo>
                  <a:pt x="3148073" y="555578"/>
                  <a:pt x="3148073" y="555578"/>
                  <a:pt x="3148073" y="555578"/>
                </a:cubicBezTo>
                <a:cubicBezTo>
                  <a:pt x="3148073" y="536122"/>
                  <a:pt x="3148073" y="536122"/>
                  <a:pt x="3148073" y="536122"/>
                </a:cubicBezTo>
                <a:cubicBezTo>
                  <a:pt x="3197037" y="536122"/>
                  <a:pt x="3197037" y="536122"/>
                  <a:pt x="3197037" y="536122"/>
                </a:cubicBezTo>
                <a:cubicBezTo>
                  <a:pt x="3197037" y="557740"/>
                  <a:pt x="3197037" y="557740"/>
                  <a:pt x="3197037" y="557740"/>
                </a:cubicBezTo>
                <a:cubicBezTo>
                  <a:pt x="3234480" y="557740"/>
                  <a:pt x="3234480" y="557740"/>
                  <a:pt x="3234480" y="557740"/>
                </a:cubicBezTo>
                <a:cubicBezTo>
                  <a:pt x="3234480" y="605299"/>
                  <a:pt x="3234480" y="605299"/>
                  <a:pt x="3234480" y="605299"/>
                </a:cubicBezTo>
                <a:cubicBezTo>
                  <a:pt x="3251761" y="605299"/>
                  <a:pt x="3251761" y="605299"/>
                  <a:pt x="3251761" y="605299"/>
                </a:cubicBezTo>
                <a:cubicBezTo>
                  <a:pt x="3251761" y="711226"/>
                  <a:pt x="3251761" y="711226"/>
                  <a:pt x="3251761" y="711226"/>
                </a:cubicBezTo>
                <a:cubicBezTo>
                  <a:pt x="3260401" y="711226"/>
                  <a:pt x="3260401" y="711226"/>
                  <a:pt x="3260401" y="711226"/>
                </a:cubicBezTo>
                <a:cubicBezTo>
                  <a:pt x="3271922" y="683123"/>
                  <a:pt x="3271922" y="683123"/>
                  <a:pt x="3271922" y="683123"/>
                </a:cubicBezTo>
                <a:cubicBezTo>
                  <a:pt x="3280563" y="696093"/>
                  <a:pt x="3280563" y="696093"/>
                  <a:pt x="3280563" y="696093"/>
                </a:cubicBezTo>
                <a:cubicBezTo>
                  <a:pt x="3277683" y="696093"/>
                  <a:pt x="3277683" y="696093"/>
                  <a:pt x="3277683" y="696093"/>
                </a:cubicBezTo>
                <a:cubicBezTo>
                  <a:pt x="3277683" y="711226"/>
                  <a:pt x="3277683" y="711226"/>
                  <a:pt x="3277683" y="711226"/>
                </a:cubicBezTo>
                <a:cubicBezTo>
                  <a:pt x="3289203" y="711226"/>
                  <a:pt x="3289203" y="711226"/>
                  <a:pt x="3289203" y="711226"/>
                </a:cubicBezTo>
                <a:cubicBezTo>
                  <a:pt x="3289203" y="743652"/>
                  <a:pt x="3289203" y="743652"/>
                  <a:pt x="3289203" y="743652"/>
                </a:cubicBezTo>
                <a:cubicBezTo>
                  <a:pt x="3300724" y="743652"/>
                  <a:pt x="3300724" y="743652"/>
                  <a:pt x="3300724" y="743652"/>
                </a:cubicBezTo>
                <a:cubicBezTo>
                  <a:pt x="3300724" y="767432"/>
                  <a:pt x="3300724" y="767432"/>
                  <a:pt x="3300724" y="767432"/>
                </a:cubicBezTo>
                <a:cubicBezTo>
                  <a:pt x="3320885" y="767432"/>
                  <a:pt x="3320885" y="767432"/>
                  <a:pt x="3320885" y="767432"/>
                </a:cubicBezTo>
                <a:cubicBezTo>
                  <a:pt x="3320885" y="758785"/>
                  <a:pt x="3320885" y="758785"/>
                  <a:pt x="3320885" y="758785"/>
                </a:cubicBezTo>
                <a:cubicBezTo>
                  <a:pt x="3343927" y="758785"/>
                  <a:pt x="3343927" y="758785"/>
                  <a:pt x="3343927" y="758785"/>
                </a:cubicBezTo>
                <a:cubicBezTo>
                  <a:pt x="3343927" y="735005"/>
                  <a:pt x="3343927" y="735005"/>
                  <a:pt x="3343927" y="735005"/>
                </a:cubicBezTo>
                <a:cubicBezTo>
                  <a:pt x="3398652" y="735005"/>
                  <a:pt x="3398652" y="735005"/>
                  <a:pt x="3398652" y="735005"/>
                </a:cubicBezTo>
                <a:cubicBezTo>
                  <a:pt x="3398652" y="741491"/>
                  <a:pt x="3398652" y="741491"/>
                  <a:pt x="3398652" y="741491"/>
                </a:cubicBezTo>
                <a:cubicBezTo>
                  <a:pt x="3404412" y="741491"/>
                  <a:pt x="3404412" y="741491"/>
                  <a:pt x="3404412" y="741491"/>
                </a:cubicBezTo>
                <a:cubicBezTo>
                  <a:pt x="3404412" y="743652"/>
                  <a:pt x="3404412" y="743652"/>
                  <a:pt x="3404412" y="743652"/>
                </a:cubicBezTo>
                <a:cubicBezTo>
                  <a:pt x="3407292" y="743652"/>
                  <a:pt x="3407292" y="743652"/>
                  <a:pt x="3407292" y="743652"/>
                </a:cubicBezTo>
                <a:cubicBezTo>
                  <a:pt x="3407292" y="735005"/>
                  <a:pt x="3407292" y="735005"/>
                  <a:pt x="3407292" y="735005"/>
                </a:cubicBezTo>
                <a:cubicBezTo>
                  <a:pt x="3418813" y="735005"/>
                  <a:pt x="3418813" y="735005"/>
                  <a:pt x="3418813" y="735005"/>
                </a:cubicBezTo>
                <a:cubicBezTo>
                  <a:pt x="3418813" y="752300"/>
                  <a:pt x="3418813" y="752300"/>
                  <a:pt x="3418813" y="752300"/>
                </a:cubicBezTo>
                <a:cubicBezTo>
                  <a:pt x="3427454" y="752300"/>
                  <a:pt x="3427454" y="752300"/>
                  <a:pt x="3427454" y="752300"/>
                </a:cubicBezTo>
                <a:cubicBezTo>
                  <a:pt x="3427454" y="743652"/>
                  <a:pt x="3427454" y="743652"/>
                  <a:pt x="3427454" y="743652"/>
                </a:cubicBezTo>
                <a:cubicBezTo>
                  <a:pt x="3438974" y="743652"/>
                  <a:pt x="3438974" y="743652"/>
                  <a:pt x="3438974" y="743652"/>
                </a:cubicBezTo>
                <a:cubicBezTo>
                  <a:pt x="3438974" y="719873"/>
                  <a:pt x="3438974" y="719873"/>
                  <a:pt x="3438974" y="719873"/>
                </a:cubicBezTo>
                <a:cubicBezTo>
                  <a:pt x="3482178" y="719873"/>
                  <a:pt x="3482178" y="719873"/>
                  <a:pt x="3482178" y="719873"/>
                </a:cubicBezTo>
                <a:cubicBezTo>
                  <a:pt x="3482178" y="726358"/>
                  <a:pt x="3482178" y="726358"/>
                  <a:pt x="3482178" y="726358"/>
                </a:cubicBezTo>
                <a:cubicBezTo>
                  <a:pt x="3490818" y="726358"/>
                  <a:pt x="3490818" y="726358"/>
                  <a:pt x="3490818" y="726358"/>
                </a:cubicBezTo>
                <a:cubicBezTo>
                  <a:pt x="3490818" y="713388"/>
                  <a:pt x="3490818" y="713388"/>
                  <a:pt x="3490818" y="713388"/>
                </a:cubicBezTo>
                <a:cubicBezTo>
                  <a:pt x="3513860" y="713388"/>
                  <a:pt x="3513860" y="713388"/>
                  <a:pt x="3513860" y="713388"/>
                </a:cubicBezTo>
                <a:cubicBezTo>
                  <a:pt x="3513860" y="687446"/>
                  <a:pt x="3513860" y="687446"/>
                  <a:pt x="3513860" y="687446"/>
                </a:cubicBezTo>
                <a:cubicBezTo>
                  <a:pt x="3534022" y="687446"/>
                  <a:pt x="3534022" y="687446"/>
                  <a:pt x="3534022" y="687446"/>
                </a:cubicBezTo>
                <a:cubicBezTo>
                  <a:pt x="3534022" y="696093"/>
                  <a:pt x="3534022" y="696093"/>
                  <a:pt x="3534022" y="696093"/>
                </a:cubicBezTo>
                <a:cubicBezTo>
                  <a:pt x="3545542" y="696093"/>
                  <a:pt x="3545542" y="696093"/>
                  <a:pt x="3545542" y="696093"/>
                </a:cubicBezTo>
                <a:cubicBezTo>
                  <a:pt x="3545542" y="672314"/>
                  <a:pt x="3545542" y="672314"/>
                  <a:pt x="3545542" y="672314"/>
                </a:cubicBezTo>
                <a:cubicBezTo>
                  <a:pt x="3565703" y="672314"/>
                  <a:pt x="3565703" y="672314"/>
                  <a:pt x="3565703" y="672314"/>
                </a:cubicBezTo>
                <a:cubicBezTo>
                  <a:pt x="3565703" y="687446"/>
                  <a:pt x="3565703" y="687446"/>
                  <a:pt x="3565703" y="687446"/>
                </a:cubicBezTo>
                <a:cubicBezTo>
                  <a:pt x="3597386" y="687446"/>
                  <a:pt x="3597386" y="687446"/>
                  <a:pt x="3597386" y="687446"/>
                </a:cubicBezTo>
                <a:cubicBezTo>
                  <a:pt x="3597386" y="678799"/>
                  <a:pt x="3597386" y="678799"/>
                  <a:pt x="3597386" y="678799"/>
                </a:cubicBezTo>
                <a:cubicBezTo>
                  <a:pt x="3620427" y="678799"/>
                  <a:pt x="3620427" y="678799"/>
                  <a:pt x="3620427" y="678799"/>
                </a:cubicBezTo>
                <a:cubicBezTo>
                  <a:pt x="3620427" y="687446"/>
                  <a:pt x="3620427" y="687446"/>
                  <a:pt x="3620427" y="687446"/>
                </a:cubicBezTo>
                <a:cubicBezTo>
                  <a:pt x="3629068" y="687446"/>
                  <a:pt x="3629068" y="687446"/>
                  <a:pt x="3629068" y="687446"/>
                </a:cubicBezTo>
                <a:cubicBezTo>
                  <a:pt x="3629068" y="702579"/>
                  <a:pt x="3629068" y="702579"/>
                  <a:pt x="3629068" y="702579"/>
                </a:cubicBezTo>
                <a:cubicBezTo>
                  <a:pt x="3640589" y="702579"/>
                  <a:pt x="3640589" y="702579"/>
                  <a:pt x="3640589" y="702579"/>
                </a:cubicBezTo>
                <a:cubicBezTo>
                  <a:pt x="3640589" y="713388"/>
                  <a:pt x="3640589" y="713388"/>
                  <a:pt x="3640589" y="713388"/>
                </a:cubicBezTo>
                <a:cubicBezTo>
                  <a:pt x="3703954" y="713388"/>
                  <a:pt x="3703954" y="713388"/>
                  <a:pt x="3703954" y="713388"/>
                </a:cubicBezTo>
                <a:cubicBezTo>
                  <a:pt x="3703954" y="743652"/>
                  <a:pt x="3703954" y="743652"/>
                  <a:pt x="3703954" y="743652"/>
                </a:cubicBezTo>
                <a:cubicBezTo>
                  <a:pt x="3726996" y="743652"/>
                  <a:pt x="3726996" y="743652"/>
                  <a:pt x="3726996" y="743652"/>
                </a:cubicBezTo>
                <a:cubicBezTo>
                  <a:pt x="3726996" y="735005"/>
                  <a:pt x="3726996" y="735005"/>
                  <a:pt x="3726996" y="735005"/>
                </a:cubicBezTo>
                <a:cubicBezTo>
                  <a:pt x="3790360" y="735005"/>
                  <a:pt x="3790360" y="735005"/>
                  <a:pt x="3790360" y="735005"/>
                </a:cubicBezTo>
                <a:cubicBezTo>
                  <a:pt x="3790360" y="724196"/>
                  <a:pt x="3790360" y="724196"/>
                  <a:pt x="3790360" y="724196"/>
                </a:cubicBezTo>
                <a:cubicBezTo>
                  <a:pt x="3801881" y="719873"/>
                  <a:pt x="3801881" y="719873"/>
                  <a:pt x="3801881" y="719873"/>
                </a:cubicBezTo>
                <a:cubicBezTo>
                  <a:pt x="3801881" y="687446"/>
                  <a:pt x="3801881" y="687446"/>
                  <a:pt x="3801881" y="687446"/>
                </a:cubicBezTo>
                <a:cubicBezTo>
                  <a:pt x="3822042" y="687446"/>
                  <a:pt x="3822042" y="687446"/>
                  <a:pt x="3822042" y="687446"/>
                </a:cubicBezTo>
                <a:cubicBezTo>
                  <a:pt x="3830683" y="706902"/>
                  <a:pt x="3830683" y="706902"/>
                  <a:pt x="3830683" y="706902"/>
                </a:cubicBezTo>
                <a:cubicBezTo>
                  <a:pt x="3833564" y="700417"/>
                  <a:pt x="3833564" y="700417"/>
                  <a:pt x="3833564" y="700417"/>
                </a:cubicBezTo>
                <a:cubicBezTo>
                  <a:pt x="3850845" y="698255"/>
                  <a:pt x="3850845" y="698255"/>
                  <a:pt x="3850845" y="698255"/>
                </a:cubicBezTo>
                <a:cubicBezTo>
                  <a:pt x="3847965" y="609622"/>
                  <a:pt x="3847965" y="609622"/>
                  <a:pt x="3847965" y="609622"/>
                </a:cubicBezTo>
                <a:cubicBezTo>
                  <a:pt x="3865245" y="611784"/>
                  <a:pt x="3865245" y="611784"/>
                  <a:pt x="3865245" y="611784"/>
                </a:cubicBezTo>
                <a:cubicBezTo>
                  <a:pt x="3865245" y="471268"/>
                  <a:pt x="3865245" y="471268"/>
                  <a:pt x="3865245" y="471268"/>
                </a:cubicBezTo>
                <a:cubicBezTo>
                  <a:pt x="3891168" y="471268"/>
                  <a:pt x="3891168" y="471268"/>
                  <a:pt x="3891168" y="471268"/>
                </a:cubicBezTo>
                <a:cubicBezTo>
                  <a:pt x="3891168" y="356694"/>
                  <a:pt x="3891168" y="356694"/>
                  <a:pt x="3891168" y="356694"/>
                </a:cubicBezTo>
                <a:cubicBezTo>
                  <a:pt x="3896928" y="350209"/>
                  <a:pt x="3896928" y="350209"/>
                  <a:pt x="3896928" y="350209"/>
                </a:cubicBezTo>
                <a:cubicBezTo>
                  <a:pt x="3896928" y="326429"/>
                  <a:pt x="3896928" y="326429"/>
                  <a:pt x="3896928" y="326429"/>
                </a:cubicBezTo>
                <a:cubicBezTo>
                  <a:pt x="3919969" y="326429"/>
                  <a:pt x="3919969" y="326429"/>
                  <a:pt x="3919969" y="326429"/>
                </a:cubicBezTo>
                <a:cubicBezTo>
                  <a:pt x="3974694" y="246443"/>
                  <a:pt x="3974694" y="246443"/>
                  <a:pt x="3974694" y="246443"/>
                </a:cubicBezTo>
                <a:cubicBezTo>
                  <a:pt x="3977574" y="1"/>
                  <a:pt x="3977574" y="1"/>
                  <a:pt x="3977574" y="1"/>
                </a:cubicBezTo>
                <a:cubicBezTo>
                  <a:pt x="3983335" y="246443"/>
                  <a:pt x="3983335" y="246443"/>
                  <a:pt x="3983335" y="246443"/>
                </a:cubicBezTo>
                <a:cubicBezTo>
                  <a:pt x="4035178" y="328591"/>
                  <a:pt x="4035178" y="328591"/>
                  <a:pt x="4035178" y="328591"/>
                </a:cubicBezTo>
                <a:cubicBezTo>
                  <a:pt x="4058220" y="328591"/>
                  <a:pt x="4058220" y="328591"/>
                  <a:pt x="4058220" y="328591"/>
                </a:cubicBezTo>
                <a:cubicBezTo>
                  <a:pt x="4058220" y="354532"/>
                  <a:pt x="4058220" y="354532"/>
                  <a:pt x="4058220" y="354532"/>
                </a:cubicBezTo>
                <a:cubicBezTo>
                  <a:pt x="4063981" y="356694"/>
                  <a:pt x="4063981" y="356694"/>
                  <a:pt x="4063981" y="356694"/>
                </a:cubicBezTo>
                <a:cubicBezTo>
                  <a:pt x="4063981" y="471268"/>
                  <a:pt x="4063981" y="471268"/>
                  <a:pt x="4063981" y="471268"/>
                </a:cubicBezTo>
                <a:cubicBezTo>
                  <a:pt x="4084142" y="471268"/>
                  <a:pt x="4084142" y="471268"/>
                  <a:pt x="4084142" y="471268"/>
                </a:cubicBezTo>
                <a:cubicBezTo>
                  <a:pt x="4084142" y="607460"/>
                  <a:pt x="4084142" y="607460"/>
                  <a:pt x="4084142" y="607460"/>
                </a:cubicBezTo>
                <a:cubicBezTo>
                  <a:pt x="4107184" y="607460"/>
                  <a:pt x="4107184" y="607460"/>
                  <a:pt x="4107184" y="607460"/>
                </a:cubicBezTo>
                <a:cubicBezTo>
                  <a:pt x="4107184" y="730682"/>
                  <a:pt x="4107184" y="730682"/>
                  <a:pt x="4107184" y="730682"/>
                </a:cubicBezTo>
                <a:cubicBezTo>
                  <a:pt x="4144626" y="728520"/>
                  <a:pt x="4144626" y="728520"/>
                  <a:pt x="4144626" y="728520"/>
                </a:cubicBezTo>
                <a:cubicBezTo>
                  <a:pt x="4150387" y="717711"/>
                  <a:pt x="4150387" y="717711"/>
                  <a:pt x="4150387" y="717711"/>
                </a:cubicBezTo>
                <a:cubicBezTo>
                  <a:pt x="4170548" y="715549"/>
                  <a:pt x="4170548" y="715549"/>
                  <a:pt x="4170548" y="715549"/>
                </a:cubicBezTo>
                <a:cubicBezTo>
                  <a:pt x="4176309" y="724196"/>
                  <a:pt x="4176309" y="724196"/>
                  <a:pt x="4176309" y="724196"/>
                </a:cubicBezTo>
                <a:cubicBezTo>
                  <a:pt x="4205111" y="724196"/>
                  <a:pt x="4205111" y="724196"/>
                  <a:pt x="4205111" y="724196"/>
                </a:cubicBezTo>
                <a:lnTo>
                  <a:pt x="4205111" y="726591"/>
                </a:lnTo>
                <a:lnTo>
                  <a:pt x="4207550" y="712285"/>
                </a:lnTo>
                <a:cubicBezTo>
                  <a:pt x="4209221" y="702478"/>
                  <a:pt x="4211450" y="689402"/>
                  <a:pt x="4214422" y="671967"/>
                </a:cubicBezTo>
                <a:cubicBezTo>
                  <a:pt x="4214422" y="671967"/>
                  <a:pt x="4214422" y="671967"/>
                  <a:pt x="4208478" y="667318"/>
                </a:cubicBezTo>
                <a:cubicBezTo>
                  <a:pt x="4208478" y="667318"/>
                  <a:pt x="4208478" y="667318"/>
                  <a:pt x="4208478" y="660344"/>
                </a:cubicBezTo>
                <a:cubicBezTo>
                  <a:pt x="4208478" y="660344"/>
                  <a:pt x="4208478" y="660344"/>
                  <a:pt x="4217394" y="655694"/>
                </a:cubicBezTo>
                <a:cubicBezTo>
                  <a:pt x="4217394" y="655694"/>
                  <a:pt x="4217394" y="655694"/>
                  <a:pt x="4220366" y="641747"/>
                </a:cubicBezTo>
                <a:cubicBezTo>
                  <a:pt x="4220366" y="641747"/>
                  <a:pt x="4220366" y="641747"/>
                  <a:pt x="4226312" y="655694"/>
                </a:cubicBezTo>
                <a:cubicBezTo>
                  <a:pt x="4226312" y="655694"/>
                  <a:pt x="4226312" y="655694"/>
                  <a:pt x="4232255" y="660344"/>
                </a:cubicBezTo>
                <a:cubicBezTo>
                  <a:pt x="4232255" y="660344"/>
                  <a:pt x="4232255" y="660344"/>
                  <a:pt x="4232255" y="669642"/>
                </a:cubicBezTo>
                <a:cubicBezTo>
                  <a:pt x="4232255" y="669642"/>
                  <a:pt x="4232255" y="669642"/>
                  <a:pt x="4226312" y="671967"/>
                </a:cubicBezTo>
                <a:cubicBezTo>
                  <a:pt x="4226312" y="671967"/>
                  <a:pt x="4226312" y="671967"/>
                  <a:pt x="4241171" y="739382"/>
                </a:cubicBezTo>
                <a:cubicBezTo>
                  <a:pt x="4241171" y="739382"/>
                  <a:pt x="4241171" y="739382"/>
                  <a:pt x="4253059" y="739382"/>
                </a:cubicBezTo>
                <a:cubicBezTo>
                  <a:pt x="4253059" y="739382"/>
                  <a:pt x="4253059" y="739382"/>
                  <a:pt x="4261975" y="771927"/>
                </a:cubicBezTo>
                <a:cubicBezTo>
                  <a:pt x="4261975" y="771927"/>
                  <a:pt x="4261975" y="771927"/>
                  <a:pt x="4306555" y="778901"/>
                </a:cubicBezTo>
                <a:cubicBezTo>
                  <a:pt x="4306555" y="778901"/>
                  <a:pt x="4306555" y="778901"/>
                  <a:pt x="4306555" y="739382"/>
                </a:cubicBezTo>
                <a:cubicBezTo>
                  <a:pt x="4306555" y="739382"/>
                  <a:pt x="4306555" y="739382"/>
                  <a:pt x="4380856" y="739382"/>
                </a:cubicBezTo>
                <a:cubicBezTo>
                  <a:pt x="4380856" y="739382"/>
                  <a:pt x="4380856" y="739382"/>
                  <a:pt x="4410576" y="755654"/>
                </a:cubicBezTo>
                <a:cubicBezTo>
                  <a:pt x="4410576" y="755654"/>
                  <a:pt x="4410576" y="755654"/>
                  <a:pt x="4425436" y="755654"/>
                </a:cubicBezTo>
                <a:cubicBezTo>
                  <a:pt x="4425436" y="755654"/>
                  <a:pt x="4425436" y="755654"/>
                  <a:pt x="4440296" y="739382"/>
                </a:cubicBezTo>
                <a:cubicBezTo>
                  <a:pt x="4440296" y="739382"/>
                  <a:pt x="4440296" y="739382"/>
                  <a:pt x="4461100" y="739382"/>
                </a:cubicBezTo>
                <a:cubicBezTo>
                  <a:pt x="4461100" y="739382"/>
                  <a:pt x="4461100" y="739382"/>
                  <a:pt x="4461100" y="804472"/>
                </a:cubicBezTo>
                <a:cubicBezTo>
                  <a:pt x="4461100" y="804472"/>
                  <a:pt x="4461100" y="804472"/>
                  <a:pt x="4472988" y="806797"/>
                </a:cubicBezTo>
                <a:cubicBezTo>
                  <a:pt x="4472988" y="806797"/>
                  <a:pt x="4472988" y="806797"/>
                  <a:pt x="4472988" y="797498"/>
                </a:cubicBezTo>
                <a:cubicBezTo>
                  <a:pt x="4472988" y="797498"/>
                  <a:pt x="4472988" y="797498"/>
                  <a:pt x="4505680" y="797498"/>
                </a:cubicBezTo>
                <a:cubicBezTo>
                  <a:pt x="4505680" y="797498"/>
                  <a:pt x="4505680" y="797498"/>
                  <a:pt x="4505680" y="699863"/>
                </a:cubicBezTo>
                <a:cubicBezTo>
                  <a:pt x="4505680" y="699863"/>
                  <a:pt x="4505680" y="699863"/>
                  <a:pt x="4508652" y="697538"/>
                </a:cubicBezTo>
                <a:cubicBezTo>
                  <a:pt x="4508652" y="697538"/>
                  <a:pt x="4508652" y="697538"/>
                  <a:pt x="4577008" y="697538"/>
                </a:cubicBezTo>
                <a:cubicBezTo>
                  <a:pt x="4577008" y="697538"/>
                  <a:pt x="4577008" y="697538"/>
                  <a:pt x="4577008" y="685915"/>
                </a:cubicBezTo>
                <a:cubicBezTo>
                  <a:pt x="4577008" y="685915"/>
                  <a:pt x="4577008" y="685915"/>
                  <a:pt x="4606729" y="685915"/>
                </a:cubicBezTo>
                <a:cubicBezTo>
                  <a:pt x="4606729" y="685915"/>
                  <a:pt x="4606729" y="685915"/>
                  <a:pt x="4606729" y="676616"/>
                </a:cubicBezTo>
                <a:cubicBezTo>
                  <a:pt x="4606729" y="676616"/>
                  <a:pt x="4606729" y="676616"/>
                  <a:pt x="4666169" y="676616"/>
                </a:cubicBezTo>
                <a:cubicBezTo>
                  <a:pt x="4666169" y="676616"/>
                  <a:pt x="4666169" y="676616"/>
                  <a:pt x="4666169" y="697538"/>
                </a:cubicBezTo>
                <a:cubicBezTo>
                  <a:pt x="4666169" y="697538"/>
                  <a:pt x="4666169" y="697538"/>
                  <a:pt x="4689946" y="706837"/>
                </a:cubicBezTo>
                <a:cubicBezTo>
                  <a:pt x="4689946" y="706837"/>
                  <a:pt x="4689946" y="706837"/>
                  <a:pt x="4689946" y="737057"/>
                </a:cubicBezTo>
                <a:cubicBezTo>
                  <a:pt x="4689946" y="737057"/>
                  <a:pt x="4689946" y="737057"/>
                  <a:pt x="4704806" y="741706"/>
                </a:cubicBezTo>
                <a:cubicBezTo>
                  <a:pt x="4704806" y="741706"/>
                  <a:pt x="4704806" y="741706"/>
                  <a:pt x="4704806" y="732408"/>
                </a:cubicBezTo>
                <a:cubicBezTo>
                  <a:pt x="4704806" y="732408"/>
                  <a:pt x="4704806" y="732408"/>
                  <a:pt x="4716694" y="732408"/>
                </a:cubicBezTo>
                <a:cubicBezTo>
                  <a:pt x="4716694" y="732408"/>
                  <a:pt x="4716694" y="732408"/>
                  <a:pt x="4716694" y="725434"/>
                </a:cubicBezTo>
                <a:cubicBezTo>
                  <a:pt x="4716694" y="725434"/>
                  <a:pt x="4716694" y="725434"/>
                  <a:pt x="4704806" y="725434"/>
                </a:cubicBezTo>
                <a:cubicBezTo>
                  <a:pt x="4704806" y="725434"/>
                  <a:pt x="4704806" y="725434"/>
                  <a:pt x="4704806" y="716135"/>
                </a:cubicBezTo>
                <a:cubicBezTo>
                  <a:pt x="4704806" y="716135"/>
                  <a:pt x="4704806" y="716135"/>
                  <a:pt x="4716694" y="716135"/>
                </a:cubicBezTo>
                <a:cubicBezTo>
                  <a:pt x="4716694" y="716135"/>
                  <a:pt x="4716694" y="716135"/>
                  <a:pt x="4716694" y="706837"/>
                </a:cubicBezTo>
                <a:cubicBezTo>
                  <a:pt x="4716694" y="706837"/>
                  <a:pt x="4716694" y="706837"/>
                  <a:pt x="4704806" y="706837"/>
                </a:cubicBezTo>
                <a:cubicBezTo>
                  <a:pt x="4704806" y="706837"/>
                  <a:pt x="4704806" y="706837"/>
                  <a:pt x="4704806" y="697538"/>
                </a:cubicBezTo>
                <a:cubicBezTo>
                  <a:pt x="4704806" y="697538"/>
                  <a:pt x="4704806" y="697538"/>
                  <a:pt x="4716694" y="697538"/>
                </a:cubicBezTo>
                <a:cubicBezTo>
                  <a:pt x="4716694" y="697538"/>
                  <a:pt x="4716694" y="697538"/>
                  <a:pt x="4716694" y="690564"/>
                </a:cubicBezTo>
                <a:cubicBezTo>
                  <a:pt x="4716694" y="690564"/>
                  <a:pt x="4716694" y="690564"/>
                  <a:pt x="4704806" y="690564"/>
                </a:cubicBezTo>
                <a:cubicBezTo>
                  <a:pt x="4704806" y="690564"/>
                  <a:pt x="4704806" y="690564"/>
                  <a:pt x="4704806" y="681266"/>
                </a:cubicBezTo>
                <a:cubicBezTo>
                  <a:pt x="4704806" y="681266"/>
                  <a:pt x="4704806" y="681266"/>
                  <a:pt x="4716694" y="681266"/>
                </a:cubicBezTo>
                <a:cubicBezTo>
                  <a:pt x="4716694" y="681266"/>
                  <a:pt x="4716694" y="681266"/>
                  <a:pt x="4716694" y="671967"/>
                </a:cubicBezTo>
                <a:cubicBezTo>
                  <a:pt x="4716694" y="671967"/>
                  <a:pt x="4716694" y="671967"/>
                  <a:pt x="4704806" y="671967"/>
                </a:cubicBezTo>
                <a:cubicBezTo>
                  <a:pt x="4704806" y="671967"/>
                  <a:pt x="4704806" y="671967"/>
                  <a:pt x="4704806" y="664993"/>
                </a:cubicBezTo>
                <a:cubicBezTo>
                  <a:pt x="4704806" y="664993"/>
                  <a:pt x="4704806" y="664993"/>
                  <a:pt x="4716694" y="664993"/>
                </a:cubicBezTo>
                <a:cubicBezTo>
                  <a:pt x="4716694" y="664993"/>
                  <a:pt x="4716694" y="664993"/>
                  <a:pt x="4716694" y="655694"/>
                </a:cubicBezTo>
                <a:cubicBezTo>
                  <a:pt x="4716694" y="655694"/>
                  <a:pt x="4716694" y="655694"/>
                  <a:pt x="4704806" y="655694"/>
                </a:cubicBezTo>
                <a:cubicBezTo>
                  <a:pt x="4704806" y="655694"/>
                  <a:pt x="4704806" y="655694"/>
                  <a:pt x="4704806" y="646396"/>
                </a:cubicBezTo>
                <a:cubicBezTo>
                  <a:pt x="4704806" y="646396"/>
                  <a:pt x="4704806" y="646396"/>
                  <a:pt x="4716694" y="646396"/>
                </a:cubicBezTo>
                <a:cubicBezTo>
                  <a:pt x="4716694" y="646396"/>
                  <a:pt x="4716694" y="646396"/>
                  <a:pt x="4716694" y="637097"/>
                </a:cubicBezTo>
                <a:cubicBezTo>
                  <a:pt x="4716694" y="637097"/>
                  <a:pt x="4716694" y="637097"/>
                  <a:pt x="4704806" y="637097"/>
                </a:cubicBezTo>
                <a:cubicBezTo>
                  <a:pt x="4704806" y="637097"/>
                  <a:pt x="4704806" y="637097"/>
                  <a:pt x="4704806" y="630123"/>
                </a:cubicBezTo>
                <a:cubicBezTo>
                  <a:pt x="4704806" y="630123"/>
                  <a:pt x="4704806" y="630123"/>
                  <a:pt x="4716694" y="630123"/>
                </a:cubicBezTo>
                <a:cubicBezTo>
                  <a:pt x="4716694" y="630123"/>
                  <a:pt x="4716694" y="630123"/>
                  <a:pt x="4716694" y="620825"/>
                </a:cubicBezTo>
                <a:cubicBezTo>
                  <a:pt x="4716694" y="620825"/>
                  <a:pt x="4716694" y="620825"/>
                  <a:pt x="4704806" y="620825"/>
                </a:cubicBezTo>
                <a:cubicBezTo>
                  <a:pt x="4704806" y="620825"/>
                  <a:pt x="4704806" y="620825"/>
                  <a:pt x="4704806" y="611526"/>
                </a:cubicBezTo>
                <a:cubicBezTo>
                  <a:pt x="4704806" y="611526"/>
                  <a:pt x="4704806" y="611526"/>
                  <a:pt x="4716694" y="611526"/>
                </a:cubicBezTo>
                <a:cubicBezTo>
                  <a:pt x="4716694" y="611526"/>
                  <a:pt x="4716694" y="611526"/>
                  <a:pt x="4716694" y="604552"/>
                </a:cubicBezTo>
                <a:cubicBezTo>
                  <a:pt x="4716694" y="604552"/>
                  <a:pt x="4716694" y="604552"/>
                  <a:pt x="4704806" y="604552"/>
                </a:cubicBezTo>
                <a:cubicBezTo>
                  <a:pt x="4704806" y="604552"/>
                  <a:pt x="4704806" y="604552"/>
                  <a:pt x="4704806" y="595254"/>
                </a:cubicBezTo>
                <a:cubicBezTo>
                  <a:pt x="4704806" y="595254"/>
                  <a:pt x="4704806" y="595254"/>
                  <a:pt x="4716694" y="595254"/>
                </a:cubicBezTo>
                <a:cubicBezTo>
                  <a:pt x="4716694" y="595254"/>
                  <a:pt x="4716694" y="595254"/>
                  <a:pt x="4716694" y="585955"/>
                </a:cubicBezTo>
                <a:cubicBezTo>
                  <a:pt x="4716694" y="585955"/>
                  <a:pt x="4716694" y="585955"/>
                  <a:pt x="4704806" y="585955"/>
                </a:cubicBezTo>
                <a:cubicBezTo>
                  <a:pt x="4704806" y="585955"/>
                  <a:pt x="4704806" y="585955"/>
                  <a:pt x="4704806" y="576656"/>
                </a:cubicBezTo>
                <a:cubicBezTo>
                  <a:pt x="4704806" y="576656"/>
                  <a:pt x="4704806" y="576656"/>
                  <a:pt x="4716694" y="576656"/>
                </a:cubicBezTo>
                <a:cubicBezTo>
                  <a:pt x="4716694" y="576656"/>
                  <a:pt x="4716694" y="576656"/>
                  <a:pt x="4716694" y="569682"/>
                </a:cubicBezTo>
                <a:cubicBezTo>
                  <a:pt x="4716694" y="569682"/>
                  <a:pt x="4716694" y="569682"/>
                  <a:pt x="4704806" y="569682"/>
                </a:cubicBezTo>
                <a:cubicBezTo>
                  <a:pt x="4704806" y="569682"/>
                  <a:pt x="4704806" y="569682"/>
                  <a:pt x="4704806" y="560384"/>
                </a:cubicBezTo>
                <a:cubicBezTo>
                  <a:pt x="4704806" y="560384"/>
                  <a:pt x="4704806" y="560384"/>
                  <a:pt x="4716694" y="560384"/>
                </a:cubicBezTo>
                <a:cubicBezTo>
                  <a:pt x="4716694" y="560384"/>
                  <a:pt x="4716694" y="560384"/>
                  <a:pt x="4716694" y="551085"/>
                </a:cubicBezTo>
                <a:cubicBezTo>
                  <a:pt x="4716694" y="551085"/>
                  <a:pt x="4716694" y="551085"/>
                  <a:pt x="4704806" y="551085"/>
                </a:cubicBezTo>
                <a:cubicBezTo>
                  <a:pt x="4704806" y="551085"/>
                  <a:pt x="4704806" y="551085"/>
                  <a:pt x="4704806" y="541787"/>
                </a:cubicBezTo>
                <a:cubicBezTo>
                  <a:pt x="4704806" y="541787"/>
                  <a:pt x="4704806" y="541787"/>
                  <a:pt x="4716694" y="541787"/>
                </a:cubicBezTo>
                <a:cubicBezTo>
                  <a:pt x="4716694" y="541787"/>
                  <a:pt x="4716694" y="541787"/>
                  <a:pt x="4716694" y="534813"/>
                </a:cubicBezTo>
                <a:cubicBezTo>
                  <a:pt x="4716694" y="534813"/>
                  <a:pt x="4716694" y="534813"/>
                  <a:pt x="4704806" y="534813"/>
                </a:cubicBezTo>
                <a:cubicBezTo>
                  <a:pt x="4704806" y="534813"/>
                  <a:pt x="4704806" y="534813"/>
                  <a:pt x="4704806" y="525514"/>
                </a:cubicBezTo>
                <a:cubicBezTo>
                  <a:pt x="4704806" y="525514"/>
                  <a:pt x="4704806" y="525514"/>
                  <a:pt x="4716694" y="525514"/>
                </a:cubicBezTo>
                <a:cubicBezTo>
                  <a:pt x="4716694" y="525514"/>
                  <a:pt x="4716694" y="525514"/>
                  <a:pt x="4704806" y="511566"/>
                </a:cubicBezTo>
                <a:cubicBezTo>
                  <a:pt x="4704806" y="511566"/>
                  <a:pt x="4704806" y="511566"/>
                  <a:pt x="4704806" y="474372"/>
                </a:cubicBezTo>
                <a:cubicBezTo>
                  <a:pt x="4704806" y="474372"/>
                  <a:pt x="4704806" y="474372"/>
                  <a:pt x="4903930" y="474372"/>
                </a:cubicBezTo>
                <a:cubicBezTo>
                  <a:pt x="4903930" y="474372"/>
                  <a:pt x="4903930" y="474372"/>
                  <a:pt x="4921763" y="495294"/>
                </a:cubicBezTo>
                <a:cubicBezTo>
                  <a:pt x="4921763" y="495294"/>
                  <a:pt x="4921763" y="495294"/>
                  <a:pt x="4921763" y="541787"/>
                </a:cubicBezTo>
                <a:cubicBezTo>
                  <a:pt x="4921763" y="541787"/>
                  <a:pt x="4921763" y="541787"/>
                  <a:pt x="4909874" y="541787"/>
                </a:cubicBezTo>
                <a:cubicBezTo>
                  <a:pt x="4909874" y="541787"/>
                  <a:pt x="4909874" y="541787"/>
                  <a:pt x="4909874" y="551085"/>
                </a:cubicBezTo>
                <a:cubicBezTo>
                  <a:pt x="4909874" y="551085"/>
                  <a:pt x="4909874" y="551085"/>
                  <a:pt x="4921763" y="551085"/>
                </a:cubicBezTo>
                <a:cubicBezTo>
                  <a:pt x="4921763" y="551085"/>
                  <a:pt x="4921763" y="551085"/>
                  <a:pt x="4921763" y="560384"/>
                </a:cubicBezTo>
                <a:cubicBezTo>
                  <a:pt x="4921763" y="560384"/>
                  <a:pt x="4921763" y="560384"/>
                  <a:pt x="4909874" y="560384"/>
                </a:cubicBezTo>
                <a:cubicBezTo>
                  <a:pt x="4909874" y="560384"/>
                  <a:pt x="4909874" y="560384"/>
                  <a:pt x="4909874" y="569682"/>
                </a:cubicBezTo>
                <a:cubicBezTo>
                  <a:pt x="4909874" y="569682"/>
                  <a:pt x="4909874" y="569682"/>
                  <a:pt x="4921763" y="569682"/>
                </a:cubicBezTo>
                <a:cubicBezTo>
                  <a:pt x="4921763" y="569682"/>
                  <a:pt x="4921763" y="569682"/>
                  <a:pt x="4921763" y="576656"/>
                </a:cubicBezTo>
                <a:cubicBezTo>
                  <a:pt x="4921763" y="576656"/>
                  <a:pt x="4921763" y="576656"/>
                  <a:pt x="4909874" y="576656"/>
                </a:cubicBezTo>
                <a:cubicBezTo>
                  <a:pt x="4909874" y="576656"/>
                  <a:pt x="4909874" y="576656"/>
                  <a:pt x="4909874" y="585955"/>
                </a:cubicBezTo>
                <a:cubicBezTo>
                  <a:pt x="4909874" y="585955"/>
                  <a:pt x="4909874" y="585955"/>
                  <a:pt x="4921763" y="585955"/>
                </a:cubicBezTo>
                <a:cubicBezTo>
                  <a:pt x="4921763" y="585955"/>
                  <a:pt x="4921763" y="585955"/>
                  <a:pt x="4921763" y="595254"/>
                </a:cubicBezTo>
                <a:cubicBezTo>
                  <a:pt x="4921763" y="595254"/>
                  <a:pt x="4921763" y="595254"/>
                  <a:pt x="4909874" y="595254"/>
                </a:cubicBezTo>
                <a:cubicBezTo>
                  <a:pt x="4909874" y="595254"/>
                  <a:pt x="4909874" y="595254"/>
                  <a:pt x="4909874" y="604552"/>
                </a:cubicBezTo>
                <a:cubicBezTo>
                  <a:pt x="4909874" y="604552"/>
                  <a:pt x="4909874" y="604552"/>
                  <a:pt x="4921763" y="604552"/>
                </a:cubicBezTo>
                <a:cubicBezTo>
                  <a:pt x="4921763" y="604552"/>
                  <a:pt x="4921763" y="604552"/>
                  <a:pt x="4921763" y="611526"/>
                </a:cubicBezTo>
                <a:cubicBezTo>
                  <a:pt x="4921763" y="611526"/>
                  <a:pt x="4921763" y="611526"/>
                  <a:pt x="4909874" y="611526"/>
                </a:cubicBezTo>
                <a:cubicBezTo>
                  <a:pt x="4909874" y="611526"/>
                  <a:pt x="4909874" y="611526"/>
                  <a:pt x="4909874" y="620825"/>
                </a:cubicBezTo>
                <a:cubicBezTo>
                  <a:pt x="4909874" y="620825"/>
                  <a:pt x="4909874" y="620825"/>
                  <a:pt x="4921763" y="620825"/>
                </a:cubicBezTo>
                <a:cubicBezTo>
                  <a:pt x="4921763" y="620825"/>
                  <a:pt x="4921763" y="620825"/>
                  <a:pt x="4921763" y="630123"/>
                </a:cubicBezTo>
                <a:cubicBezTo>
                  <a:pt x="4921763" y="630123"/>
                  <a:pt x="4921763" y="630123"/>
                  <a:pt x="4909874" y="630123"/>
                </a:cubicBezTo>
                <a:cubicBezTo>
                  <a:pt x="4909874" y="630123"/>
                  <a:pt x="4909874" y="630123"/>
                  <a:pt x="4909874" y="637097"/>
                </a:cubicBezTo>
                <a:cubicBezTo>
                  <a:pt x="4909874" y="637097"/>
                  <a:pt x="4909874" y="637097"/>
                  <a:pt x="4921763" y="637097"/>
                </a:cubicBezTo>
                <a:cubicBezTo>
                  <a:pt x="4921763" y="637097"/>
                  <a:pt x="4921763" y="637097"/>
                  <a:pt x="4921763" y="646396"/>
                </a:cubicBezTo>
                <a:cubicBezTo>
                  <a:pt x="4921763" y="646396"/>
                  <a:pt x="4921763" y="646396"/>
                  <a:pt x="4909874" y="646396"/>
                </a:cubicBezTo>
                <a:cubicBezTo>
                  <a:pt x="4909874" y="646396"/>
                  <a:pt x="4909874" y="646396"/>
                  <a:pt x="4909874" y="655694"/>
                </a:cubicBezTo>
                <a:cubicBezTo>
                  <a:pt x="4909874" y="655694"/>
                  <a:pt x="4909874" y="655694"/>
                  <a:pt x="4921763" y="655694"/>
                </a:cubicBezTo>
                <a:cubicBezTo>
                  <a:pt x="4921763" y="655694"/>
                  <a:pt x="4921763" y="655694"/>
                  <a:pt x="4921763" y="664993"/>
                </a:cubicBezTo>
                <a:cubicBezTo>
                  <a:pt x="4921763" y="664993"/>
                  <a:pt x="4921763" y="664993"/>
                  <a:pt x="4909874" y="664993"/>
                </a:cubicBezTo>
                <a:cubicBezTo>
                  <a:pt x="4909874" y="664993"/>
                  <a:pt x="4909874" y="664993"/>
                  <a:pt x="4909874" y="671967"/>
                </a:cubicBezTo>
                <a:cubicBezTo>
                  <a:pt x="4909874" y="671967"/>
                  <a:pt x="4909874" y="671967"/>
                  <a:pt x="4921763" y="671967"/>
                </a:cubicBezTo>
                <a:cubicBezTo>
                  <a:pt x="4921763" y="671967"/>
                  <a:pt x="4921763" y="671967"/>
                  <a:pt x="4921763" y="681266"/>
                </a:cubicBezTo>
                <a:cubicBezTo>
                  <a:pt x="4921763" y="681266"/>
                  <a:pt x="4921763" y="681266"/>
                  <a:pt x="4909874" y="681266"/>
                </a:cubicBezTo>
                <a:cubicBezTo>
                  <a:pt x="4909874" y="681266"/>
                  <a:pt x="4909874" y="681266"/>
                  <a:pt x="4909874" y="690564"/>
                </a:cubicBezTo>
                <a:cubicBezTo>
                  <a:pt x="4909874" y="690564"/>
                  <a:pt x="4909874" y="690564"/>
                  <a:pt x="4921763" y="690564"/>
                </a:cubicBezTo>
                <a:cubicBezTo>
                  <a:pt x="4921763" y="690564"/>
                  <a:pt x="4921763" y="690564"/>
                  <a:pt x="4921763" y="697538"/>
                </a:cubicBezTo>
                <a:cubicBezTo>
                  <a:pt x="4921763" y="697538"/>
                  <a:pt x="4921763" y="697538"/>
                  <a:pt x="4909874" y="697538"/>
                </a:cubicBezTo>
                <a:cubicBezTo>
                  <a:pt x="4909874" y="697538"/>
                  <a:pt x="4909874" y="697538"/>
                  <a:pt x="4909874" y="706837"/>
                </a:cubicBezTo>
                <a:cubicBezTo>
                  <a:pt x="4909874" y="706837"/>
                  <a:pt x="4909874" y="706837"/>
                  <a:pt x="4921763" y="706837"/>
                </a:cubicBezTo>
                <a:cubicBezTo>
                  <a:pt x="4921763" y="706837"/>
                  <a:pt x="4921763" y="706837"/>
                  <a:pt x="4921763" y="716135"/>
                </a:cubicBezTo>
                <a:cubicBezTo>
                  <a:pt x="4921763" y="716135"/>
                  <a:pt x="4921763" y="716135"/>
                  <a:pt x="4909874" y="716135"/>
                </a:cubicBezTo>
                <a:cubicBezTo>
                  <a:pt x="4909874" y="716135"/>
                  <a:pt x="4909874" y="716135"/>
                  <a:pt x="4909874" y="725434"/>
                </a:cubicBezTo>
                <a:cubicBezTo>
                  <a:pt x="4909874" y="725434"/>
                  <a:pt x="4909874" y="725434"/>
                  <a:pt x="4921763" y="725434"/>
                </a:cubicBezTo>
                <a:cubicBezTo>
                  <a:pt x="4921763" y="725434"/>
                  <a:pt x="4921763" y="725434"/>
                  <a:pt x="4921763" y="732408"/>
                </a:cubicBezTo>
                <a:cubicBezTo>
                  <a:pt x="4921763" y="732408"/>
                  <a:pt x="4921763" y="732408"/>
                  <a:pt x="4909874" y="732408"/>
                </a:cubicBezTo>
                <a:cubicBezTo>
                  <a:pt x="4909874" y="732408"/>
                  <a:pt x="4909874" y="732408"/>
                  <a:pt x="4909874" y="741706"/>
                </a:cubicBezTo>
                <a:cubicBezTo>
                  <a:pt x="4909874" y="741706"/>
                  <a:pt x="4909874" y="741706"/>
                  <a:pt x="4942567" y="762628"/>
                </a:cubicBezTo>
                <a:cubicBezTo>
                  <a:pt x="4942567" y="762628"/>
                  <a:pt x="4942567" y="762628"/>
                  <a:pt x="4942567" y="767278"/>
                </a:cubicBezTo>
                <a:cubicBezTo>
                  <a:pt x="4942567" y="767278"/>
                  <a:pt x="4942567" y="767278"/>
                  <a:pt x="4930679" y="767278"/>
                </a:cubicBezTo>
                <a:cubicBezTo>
                  <a:pt x="4930679" y="767278"/>
                  <a:pt x="4930679" y="767278"/>
                  <a:pt x="4930679" y="792849"/>
                </a:cubicBezTo>
                <a:cubicBezTo>
                  <a:pt x="4930679" y="792849"/>
                  <a:pt x="4930679" y="792849"/>
                  <a:pt x="4942567" y="792849"/>
                </a:cubicBezTo>
                <a:cubicBezTo>
                  <a:pt x="4942567" y="792849"/>
                  <a:pt x="4942567" y="792849"/>
                  <a:pt x="4942567" y="781225"/>
                </a:cubicBezTo>
                <a:cubicBezTo>
                  <a:pt x="4942567" y="781225"/>
                  <a:pt x="4942567" y="781225"/>
                  <a:pt x="4954455" y="776576"/>
                </a:cubicBezTo>
                <a:cubicBezTo>
                  <a:pt x="4954455" y="776576"/>
                  <a:pt x="4954455" y="776576"/>
                  <a:pt x="4975259" y="776576"/>
                </a:cubicBezTo>
                <a:cubicBezTo>
                  <a:pt x="4975259" y="776576"/>
                  <a:pt x="4975259" y="776576"/>
                  <a:pt x="4975259" y="785875"/>
                </a:cubicBezTo>
                <a:cubicBezTo>
                  <a:pt x="4975259" y="785875"/>
                  <a:pt x="4975259" y="785875"/>
                  <a:pt x="4993091" y="785875"/>
                </a:cubicBezTo>
                <a:cubicBezTo>
                  <a:pt x="4993091" y="785875"/>
                  <a:pt x="4993091" y="785875"/>
                  <a:pt x="4993091" y="790524"/>
                </a:cubicBezTo>
                <a:cubicBezTo>
                  <a:pt x="4993091" y="790524"/>
                  <a:pt x="4993091" y="790524"/>
                  <a:pt x="5004979" y="790524"/>
                </a:cubicBezTo>
                <a:cubicBezTo>
                  <a:pt x="5004979" y="790524"/>
                  <a:pt x="5004979" y="790524"/>
                  <a:pt x="5018771" y="804254"/>
                </a:cubicBezTo>
                <a:lnTo>
                  <a:pt x="5028884" y="814322"/>
                </a:lnTo>
                <a:lnTo>
                  <a:pt x="5070363" y="814322"/>
                </a:lnTo>
                <a:lnTo>
                  <a:pt x="5070363" y="802147"/>
                </a:lnTo>
                <a:cubicBezTo>
                  <a:pt x="5070363" y="802147"/>
                  <a:pt x="5070363" y="802147"/>
                  <a:pt x="5120887" y="802147"/>
                </a:cubicBezTo>
                <a:cubicBezTo>
                  <a:pt x="5120887" y="802147"/>
                  <a:pt x="5120887" y="802147"/>
                  <a:pt x="5120887" y="727759"/>
                </a:cubicBezTo>
                <a:cubicBezTo>
                  <a:pt x="5120887" y="727759"/>
                  <a:pt x="5120887" y="727759"/>
                  <a:pt x="5168440" y="727759"/>
                </a:cubicBezTo>
                <a:cubicBezTo>
                  <a:pt x="5168440" y="727759"/>
                  <a:pt x="5168440" y="727759"/>
                  <a:pt x="5168440" y="720785"/>
                </a:cubicBezTo>
                <a:cubicBezTo>
                  <a:pt x="5168440" y="720785"/>
                  <a:pt x="5168440" y="720785"/>
                  <a:pt x="5198160" y="720785"/>
                </a:cubicBezTo>
                <a:cubicBezTo>
                  <a:pt x="5198160" y="720785"/>
                  <a:pt x="5198160" y="720785"/>
                  <a:pt x="5198160" y="681266"/>
                </a:cubicBezTo>
                <a:cubicBezTo>
                  <a:pt x="5198160" y="681266"/>
                  <a:pt x="5198160" y="681266"/>
                  <a:pt x="5192216" y="681266"/>
                </a:cubicBezTo>
                <a:cubicBezTo>
                  <a:pt x="5192216" y="681266"/>
                  <a:pt x="5192216" y="681266"/>
                  <a:pt x="5192216" y="667318"/>
                </a:cubicBezTo>
                <a:cubicBezTo>
                  <a:pt x="5192216" y="667318"/>
                  <a:pt x="5192216" y="667318"/>
                  <a:pt x="5198160" y="669642"/>
                </a:cubicBezTo>
                <a:cubicBezTo>
                  <a:pt x="5198160" y="669642"/>
                  <a:pt x="5198160" y="669642"/>
                  <a:pt x="5204104" y="646396"/>
                </a:cubicBezTo>
                <a:cubicBezTo>
                  <a:pt x="5204104" y="646396"/>
                  <a:pt x="5204104" y="646396"/>
                  <a:pt x="5210048" y="669642"/>
                </a:cubicBezTo>
                <a:cubicBezTo>
                  <a:pt x="5210048" y="669642"/>
                  <a:pt x="5210048" y="669642"/>
                  <a:pt x="5213020" y="667318"/>
                </a:cubicBezTo>
                <a:cubicBezTo>
                  <a:pt x="5213020" y="667318"/>
                  <a:pt x="5213020" y="667318"/>
                  <a:pt x="5215992" y="660344"/>
                </a:cubicBezTo>
                <a:cubicBezTo>
                  <a:pt x="5215992" y="660344"/>
                  <a:pt x="5215992" y="660344"/>
                  <a:pt x="5221936" y="651045"/>
                </a:cubicBezTo>
                <a:cubicBezTo>
                  <a:pt x="5221936" y="651045"/>
                  <a:pt x="5221936" y="651045"/>
                  <a:pt x="5227880" y="641747"/>
                </a:cubicBezTo>
                <a:cubicBezTo>
                  <a:pt x="5227880" y="641747"/>
                  <a:pt x="5227880" y="641747"/>
                  <a:pt x="5242740" y="634773"/>
                </a:cubicBezTo>
                <a:cubicBezTo>
                  <a:pt x="5242740" y="634773"/>
                  <a:pt x="5242740" y="634773"/>
                  <a:pt x="5260572" y="625474"/>
                </a:cubicBezTo>
                <a:cubicBezTo>
                  <a:pt x="5260572" y="625474"/>
                  <a:pt x="5260572" y="625474"/>
                  <a:pt x="5269488" y="616175"/>
                </a:cubicBezTo>
                <a:cubicBezTo>
                  <a:pt x="5269488" y="616175"/>
                  <a:pt x="5269488" y="616175"/>
                  <a:pt x="5275432" y="599903"/>
                </a:cubicBezTo>
                <a:cubicBezTo>
                  <a:pt x="5275432" y="599903"/>
                  <a:pt x="5275432" y="599903"/>
                  <a:pt x="5281376" y="616175"/>
                </a:cubicBezTo>
                <a:cubicBezTo>
                  <a:pt x="5281376" y="616175"/>
                  <a:pt x="5281376" y="616175"/>
                  <a:pt x="5287320" y="623149"/>
                </a:cubicBezTo>
                <a:cubicBezTo>
                  <a:pt x="5287320" y="623149"/>
                  <a:pt x="5287320" y="623149"/>
                  <a:pt x="5302180" y="632448"/>
                </a:cubicBezTo>
                <a:cubicBezTo>
                  <a:pt x="5302180" y="632448"/>
                  <a:pt x="5302180" y="632448"/>
                  <a:pt x="5314069" y="641747"/>
                </a:cubicBezTo>
                <a:cubicBezTo>
                  <a:pt x="5314069" y="641747"/>
                  <a:pt x="5314069" y="641747"/>
                  <a:pt x="5325957" y="651045"/>
                </a:cubicBezTo>
                <a:cubicBezTo>
                  <a:pt x="5325957" y="651045"/>
                  <a:pt x="5325957" y="651045"/>
                  <a:pt x="5328929" y="660344"/>
                </a:cubicBezTo>
                <a:cubicBezTo>
                  <a:pt x="5328929" y="660344"/>
                  <a:pt x="5328929" y="660344"/>
                  <a:pt x="5331901" y="669642"/>
                </a:cubicBezTo>
                <a:cubicBezTo>
                  <a:pt x="5331901" y="669642"/>
                  <a:pt x="5331901" y="669642"/>
                  <a:pt x="5337845" y="669642"/>
                </a:cubicBezTo>
                <a:cubicBezTo>
                  <a:pt x="5337845" y="669642"/>
                  <a:pt x="5337845" y="669642"/>
                  <a:pt x="5340817" y="646396"/>
                </a:cubicBezTo>
                <a:cubicBezTo>
                  <a:pt x="5340817" y="646396"/>
                  <a:pt x="5340817" y="646396"/>
                  <a:pt x="5346761" y="669642"/>
                </a:cubicBezTo>
                <a:cubicBezTo>
                  <a:pt x="5346761" y="669642"/>
                  <a:pt x="5346761" y="669642"/>
                  <a:pt x="5352705" y="669642"/>
                </a:cubicBezTo>
                <a:cubicBezTo>
                  <a:pt x="5352705" y="669642"/>
                  <a:pt x="5352705" y="669642"/>
                  <a:pt x="5352705" y="683590"/>
                </a:cubicBezTo>
                <a:cubicBezTo>
                  <a:pt x="5352705" y="683590"/>
                  <a:pt x="5352705" y="683590"/>
                  <a:pt x="5346761" y="683590"/>
                </a:cubicBezTo>
                <a:cubicBezTo>
                  <a:pt x="5346761" y="683590"/>
                  <a:pt x="5346761" y="683590"/>
                  <a:pt x="5346761" y="716135"/>
                </a:cubicBezTo>
                <a:cubicBezTo>
                  <a:pt x="5346761" y="716135"/>
                  <a:pt x="5346761" y="716135"/>
                  <a:pt x="5358649" y="716135"/>
                </a:cubicBezTo>
                <a:cubicBezTo>
                  <a:pt x="5358649" y="716135"/>
                  <a:pt x="5358649" y="716135"/>
                  <a:pt x="5358649" y="720785"/>
                </a:cubicBezTo>
                <a:cubicBezTo>
                  <a:pt x="5358649" y="720785"/>
                  <a:pt x="5358649" y="720785"/>
                  <a:pt x="5367565" y="720785"/>
                </a:cubicBezTo>
                <a:cubicBezTo>
                  <a:pt x="5367565" y="720785"/>
                  <a:pt x="5367565" y="720785"/>
                  <a:pt x="5367565" y="711486"/>
                </a:cubicBezTo>
                <a:cubicBezTo>
                  <a:pt x="5367565" y="711486"/>
                  <a:pt x="5367565" y="711486"/>
                  <a:pt x="5391342" y="711486"/>
                </a:cubicBezTo>
                <a:cubicBezTo>
                  <a:pt x="5391342" y="711486"/>
                  <a:pt x="5391342" y="711486"/>
                  <a:pt x="5391342" y="695213"/>
                </a:cubicBezTo>
                <a:cubicBezTo>
                  <a:pt x="5391342" y="695213"/>
                  <a:pt x="5391342" y="695213"/>
                  <a:pt x="5441865" y="695213"/>
                </a:cubicBezTo>
                <a:cubicBezTo>
                  <a:pt x="5441865" y="695213"/>
                  <a:pt x="5441865" y="695213"/>
                  <a:pt x="5441865" y="706837"/>
                </a:cubicBezTo>
                <a:cubicBezTo>
                  <a:pt x="5441865" y="706837"/>
                  <a:pt x="5441865" y="706837"/>
                  <a:pt x="5468614" y="706837"/>
                </a:cubicBezTo>
                <a:cubicBezTo>
                  <a:pt x="5468614" y="706837"/>
                  <a:pt x="5468614" y="706837"/>
                  <a:pt x="5468614" y="725434"/>
                </a:cubicBezTo>
                <a:cubicBezTo>
                  <a:pt x="5468614" y="725434"/>
                  <a:pt x="5468614" y="725434"/>
                  <a:pt x="5462670" y="725434"/>
                </a:cubicBezTo>
                <a:cubicBezTo>
                  <a:pt x="5462670" y="725434"/>
                  <a:pt x="5462670" y="725434"/>
                  <a:pt x="5462670" y="732408"/>
                </a:cubicBezTo>
                <a:cubicBezTo>
                  <a:pt x="5462670" y="732408"/>
                  <a:pt x="5462670" y="732408"/>
                  <a:pt x="5468614" y="732408"/>
                </a:cubicBezTo>
                <a:cubicBezTo>
                  <a:pt x="5468614" y="732408"/>
                  <a:pt x="5468614" y="732408"/>
                  <a:pt x="5468614" y="746356"/>
                </a:cubicBezTo>
                <a:cubicBezTo>
                  <a:pt x="5468614" y="746356"/>
                  <a:pt x="5468614" y="746356"/>
                  <a:pt x="5462670" y="751005"/>
                </a:cubicBezTo>
                <a:cubicBezTo>
                  <a:pt x="5462670" y="751005"/>
                  <a:pt x="5462670" y="751005"/>
                  <a:pt x="5462670" y="806797"/>
                </a:cubicBezTo>
                <a:cubicBezTo>
                  <a:pt x="5462670" y="806797"/>
                  <a:pt x="5462670" y="806797"/>
                  <a:pt x="5483473" y="806797"/>
                </a:cubicBezTo>
                <a:cubicBezTo>
                  <a:pt x="5483473" y="806797"/>
                  <a:pt x="5483473" y="806797"/>
                  <a:pt x="5483473" y="811446"/>
                </a:cubicBezTo>
                <a:cubicBezTo>
                  <a:pt x="5483473" y="811446"/>
                  <a:pt x="5483473" y="811446"/>
                  <a:pt x="5501306" y="811446"/>
                </a:cubicBezTo>
                <a:cubicBezTo>
                  <a:pt x="5501306" y="811446"/>
                  <a:pt x="5501306" y="811446"/>
                  <a:pt x="5501306" y="813480"/>
                </a:cubicBezTo>
                <a:lnTo>
                  <a:pt x="5501306" y="814322"/>
                </a:lnTo>
                <a:lnTo>
                  <a:pt x="5519138" y="814322"/>
                </a:lnTo>
                <a:lnTo>
                  <a:pt x="5519138" y="811446"/>
                </a:lnTo>
                <a:cubicBezTo>
                  <a:pt x="5519138" y="811446"/>
                  <a:pt x="5519138" y="811446"/>
                  <a:pt x="5539942" y="802147"/>
                </a:cubicBezTo>
                <a:cubicBezTo>
                  <a:pt x="5539942" y="802147"/>
                  <a:pt x="5539942" y="802147"/>
                  <a:pt x="5539942" y="781225"/>
                </a:cubicBezTo>
                <a:cubicBezTo>
                  <a:pt x="5539942" y="781225"/>
                  <a:pt x="5539942" y="781225"/>
                  <a:pt x="5533998" y="781225"/>
                </a:cubicBezTo>
                <a:cubicBezTo>
                  <a:pt x="5533998" y="781225"/>
                  <a:pt x="5533998" y="781225"/>
                  <a:pt x="5533998" y="757979"/>
                </a:cubicBezTo>
                <a:cubicBezTo>
                  <a:pt x="5533998" y="757979"/>
                  <a:pt x="5533998" y="757979"/>
                  <a:pt x="5545886" y="757979"/>
                </a:cubicBezTo>
                <a:cubicBezTo>
                  <a:pt x="5545886" y="757979"/>
                  <a:pt x="5545886" y="757979"/>
                  <a:pt x="5545886" y="755654"/>
                </a:cubicBezTo>
                <a:cubicBezTo>
                  <a:pt x="5545886" y="755654"/>
                  <a:pt x="5545886" y="755654"/>
                  <a:pt x="5572634" y="755654"/>
                </a:cubicBezTo>
                <a:cubicBezTo>
                  <a:pt x="5572634" y="755654"/>
                  <a:pt x="5572634" y="755654"/>
                  <a:pt x="5572634" y="746356"/>
                </a:cubicBezTo>
                <a:cubicBezTo>
                  <a:pt x="5572634" y="746356"/>
                  <a:pt x="5572634" y="746356"/>
                  <a:pt x="5590466" y="746356"/>
                </a:cubicBezTo>
                <a:cubicBezTo>
                  <a:pt x="5590466" y="746356"/>
                  <a:pt x="5590466" y="746356"/>
                  <a:pt x="5590466" y="630123"/>
                </a:cubicBezTo>
                <a:cubicBezTo>
                  <a:pt x="5590466" y="630123"/>
                  <a:pt x="5590466" y="630123"/>
                  <a:pt x="5602354" y="630123"/>
                </a:cubicBezTo>
                <a:cubicBezTo>
                  <a:pt x="5602354" y="630123"/>
                  <a:pt x="5602354" y="630123"/>
                  <a:pt x="5602354" y="611526"/>
                </a:cubicBezTo>
                <a:cubicBezTo>
                  <a:pt x="5602354" y="611526"/>
                  <a:pt x="5602354" y="611526"/>
                  <a:pt x="5605326" y="611526"/>
                </a:cubicBezTo>
                <a:cubicBezTo>
                  <a:pt x="5605326" y="611526"/>
                  <a:pt x="5605326" y="611526"/>
                  <a:pt x="5605326" y="565033"/>
                </a:cubicBezTo>
                <a:cubicBezTo>
                  <a:pt x="5605326" y="565033"/>
                  <a:pt x="5605326" y="565033"/>
                  <a:pt x="5617215" y="565033"/>
                </a:cubicBezTo>
                <a:cubicBezTo>
                  <a:pt x="5617215" y="565033"/>
                  <a:pt x="5617215" y="565033"/>
                  <a:pt x="5617215" y="574332"/>
                </a:cubicBezTo>
                <a:cubicBezTo>
                  <a:pt x="5617215" y="574332"/>
                  <a:pt x="5617215" y="574332"/>
                  <a:pt x="5623159" y="574332"/>
                </a:cubicBezTo>
                <a:cubicBezTo>
                  <a:pt x="5623159" y="574332"/>
                  <a:pt x="5623159" y="574332"/>
                  <a:pt x="5623159" y="555735"/>
                </a:cubicBezTo>
                <a:cubicBezTo>
                  <a:pt x="5623159" y="555735"/>
                  <a:pt x="5623159" y="555735"/>
                  <a:pt x="5638018" y="551085"/>
                </a:cubicBezTo>
                <a:cubicBezTo>
                  <a:pt x="5638018" y="551085"/>
                  <a:pt x="5638018" y="551085"/>
                  <a:pt x="5649906" y="555735"/>
                </a:cubicBezTo>
                <a:cubicBezTo>
                  <a:pt x="5649906" y="555735"/>
                  <a:pt x="5649906" y="555735"/>
                  <a:pt x="5667738" y="555735"/>
                </a:cubicBezTo>
                <a:cubicBezTo>
                  <a:pt x="5667738" y="555735"/>
                  <a:pt x="5667738" y="555735"/>
                  <a:pt x="5667738" y="525514"/>
                </a:cubicBezTo>
                <a:cubicBezTo>
                  <a:pt x="5667738" y="525514"/>
                  <a:pt x="5667738" y="525514"/>
                  <a:pt x="5679627" y="525514"/>
                </a:cubicBezTo>
                <a:cubicBezTo>
                  <a:pt x="5679627" y="525514"/>
                  <a:pt x="5679627" y="525514"/>
                  <a:pt x="5679627" y="530163"/>
                </a:cubicBezTo>
                <a:cubicBezTo>
                  <a:pt x="5679627" y="530163"/>
                  <a:pt x="5679627" y="530163"/>
                  <a:pt x="5694487" y="530163"/>
                </a:cubicBezTo>
                <a:cubicBezTo>
                  <a:pt x="5694487" y="530163"/>
                  <a:pt x="5694487" y="530163"/>
                  <a:pt x="5694487" y="525514"/>
                </a:cubicBezTo>
                <a:cubicBezTo>
                  <a:pt x="5694487" y="525514"/>
                  <a:pt x="5694487" y="525514"/>
                  <a:pt x="5706375" y="525514"/>
                </a:cubicBezTo>
                <a:cubicBezTo>
                  <a:pt x="5706375" y="525514"/>
                  <a:pt x="5706375" y="525514"/>
                  <a:pt x="5706375" y="560384"/>
                </a:cubicBezTo>
                <a:cubicBezTo>
                  <a:pt x="5706375" y="560384"/>
                  <a:pt x="5706375" y="560384"/>
                  <a:pt x="5721235" y="569682"/>
                </a:cubicBezTo>
                <a:cubicBezTo>
                  <a:pt x="5721235" y="569682"/>
                  <a:pt x="5721235" y="569682"/>
                  <a:pt x="5721235" y="574332"/>
                </a:cubicBezTo>
                <a:cubicBezTo>
                  <a:pt x="5721235" y="574332"/>
                  <a:pt x="5721235" y="574332"/>
                  <a:pt x="5718263" y="574332"/>
                </a:cubicBezTo>
                <a:cubicBezTo>
                  <a:pt x="5718263" y="574332"/>
                  <a:pt x="5718263" y="574332"/>
                  <a:pt x="5718263" y="576656"/>
                </a:cubicBezTo>
                <a:cubicBezTo>
                  <a:pt x="5718263" y="576656"/>
                  <a:pt x="5718263" y="576656"/>
                  <a:pt x="5750955" y="576656"/>
                </a:cubicBezTo>
                <a:cubicBezTo>
                  <a:pt x="5750955" y="576656"/>
                  <a:pt x="5750955" y="576656"/>
                  <a:pt x="5750955" y="565033"/>
                </a:cubicBezTo>
                <a:cubicBezTo>
                  <a:pt x="5750955" y="565033"/>
                  <a:pt x="5750955" y="565033"/>
                  <a:pt x="5789591" y="555735"/>
                </a:cubicBezTo>
                <a:cubicBezTo>
                  <a:pt x="5789591" y="555735"/>
                  <a:pt x="5789591" y="555735"/>
                  <a:pt x="5789591" y="546436"/>
                </a:cubicBezTo>
                <a:cubicBezTo>
                  <a:pt x="5789591" y="546436"/>
                  <a:pt x="5789591" y="546436"/>
                  <a:pt x="5798507" y="546436"/>
                </a:cubicBezTo>
                <a:cubicBezTo>
                  <a:pt x="5798507" y="546436"/>
                  <a:pt x="5798507" y="546436"/>
                  <a:pt x="5798507" y="539462"/>
                </a:cubicBezTo>
                <a:cubicBezTo>
                  <a:pt x="5798507" y="539462"/>
                  <a:pt x="5798507" y="539462"/>
                  <a:pt x="5822283" y="539462"/>
                </a:cubicBezTo>
                <a:cubicBezTo>
                  <a:pt x="5822283" y="539462"/>
                  <a:pt x="5822283" y="539462"/>
                  <a:pt x="5822283" y="546436"/>
                </a:cubicBezTo>
                <a:cubicBezTo>
                  <a:pt x="5822283" y="546436"/>
                  <a:pt x="5822283" y="546436"/>
                  <a:pt x="5840116" y="546436"/>
                </a:cubicBezTo>
                <a:cubicBezTo>
                  <a:pt x="5840116" y="546436"/>
                  <a:pt x="5840116" y="546436"/>
                  <a:pt x="5840116" y="560384"/>
                </a:cubicBezTo>
                <a:cubicBezTo>
                  <a:pt x="5840116" y="560384"/>
                  <a:pt x="5840116" y="560384"/>
                  <a:pt x="5872808" y="560384"/>
                </a:cubicBezTo>
                <a:cubicBezTo>
                  <a:pt x="5872808" y="560384"/>
                  <a:pt x="5872808" y="560384"/>
                  <a:pt x="5872808" y="551085"/>
                </a:cubicBezTo>
                <a:cubicBezTo>
                  <a:pt x="5872808" y="551085"/>
                  <a:pt x="5872808" y="551085"/>
                  <a:pt x="5887668" y="551085"/>
                </a:cubicBezTo>
                <a:cubicBezTo>
                  <a:pt x="5887668" y="551085"/>
                  <a:pt x="5887668" y="551085"/>
                  <a:pt x="5887668" y="541787"/>
                </a:cubicBezTo>
                <a:cubicBezTo>
                  <a:pt x="5887668" y="541787"/>
                  <a:pt x="5887668" y="541787"/>
                  <a:pt x="5905500" y="541787"/>
                </a:cubicBezTo>
                <a:cubicBezTo>
                  <a:pt x="5905500" y="541787"/>
                  <a:pt x="5905500" y="541787"/>
                  <a:pt x="5905500" y="551085"/>
                </a:cubicBezTo>
                <a:cubicBezTo>
                  <a:pt x="5905500" y="551085"/>
                  <a:pt x="5905500" y="551085"/>
                  <a:pt x="5911444" y="551085"/>
                </a:cubicBezTo>
                <a:cubicBezTo>
                  <a:pt x="5911444" y="551085"/>
                  <a:pt x="5911444" y="551085"/>
                  <a:pt x="5911444" y="495294"/>
                </a:cubicBezTo>
                <a:cubicBezTo>
                  <a:pt x="5911444" y="495294"/>
                  <a:pt x="5911444" y="495294"/>
                  <a:pt x="6045185" y="495294"/>
                </a:cubicBezTo>
                <a:cubicBezTo>
                  <a:pt x="6045185" y="495294"/>
                  <a:pt x="6045185" y="495294"/>
                  <a:pt x="6045185" y="569682"/>
                </a:cubicBezTo>
                <a:cubicBezTo>
                  <a:pt x="6045185" y="569682"/>
                  <a:pt x="6045185" y="569682"/>
                  <a:pt x="6068961" y="569682"/>
                </a:cubicBezTo>
                <a:cubicBezTo>
                  <a:pt x="6068961" y="569682"/>
                  <a:pt x="6068961" y="569682"/>
                  <a:pt x="6068961" y="485995"/>
                </a:cubicBezTo>
                <a:cubicBezTo>
                  <a:pt x="6068961" y="485995"/>
                  <a:pt x="6068961" y="485995"/>
                  <a:pt x="6098681" y="474372"/>
                </a:cubicBezTo>
                <a:cubicBezTo>
                  <a:pt x="6098681" y="474372"/>
                  <a:pt x="6098681" y="474372"/>
                  <a:pt x="6137317" y="474372"/>
                </a:cubicBezTo>
                <a:cubicBezTo>
                  <a:pt x="6137317" y="474372"/>
                  <a:pt x="6137317" y="474372"/>
                  <a:pt x="6158121" y="460424"/>
                </a:cubicBezTo>
                <a:cubicBezTo>
                  <a:pt x="6158121" y="460424"/>
                  <a:pt x="6158121" y="460424"/>
                  <a:pt x="6208645" y="460424"/>
                </a:cubicBezTo>
                <a:cubicBezTo>
                  <a:pt x="6208645" y="460424"/>
                  <a:pt x="6208645" y="460424"/>
                  <a:pt x="6208645" y="474372"/>
                </a:cubicBezTo>
                <a:cubicBezTo>
                  <a:pt x="6208645" y="474372"/>
                  <a:pt x="6208645" y="474372"/>
                  <a:pt x="6259170" y="474372"/>
                </a:cubicBezTo>
                <a:cubicBezTo>
                  <a:pt x="6259170" y="474372"/>
                  <a:pt x="6259170" y="474372"/>
                  <a:pt x="6259170" y="565033"/>
                </a:cubicBezTo>
                <a:cubicBezTo>
                  <a:pt x="6259170" y="565033"/>
                  <a:pt x="6259170" y="565033"/>
                  <a:pt x="6274030" y="565033"/>
                </a:cubicBezTo>
                <a:cubicBezTo>
                  <a:pt x="6274030" y="565033"/>
                  <a:pt x="6274030" y="565033"/>
                  <a:pt x="6274030" y="697538"/>
                </a:cubicBezTo>
                <a:cubicBezTo>
                  <a:pt x="6274030" y="697538"/>
                  <a:pt x="6274030" y="697538"/>
                  <a:pt x="6297806" y="697538"/>
                </a:cubicBezTo>
                <a:cubicBezTo>
                  <a:pt x="6297806" y="697538"/>
                  <a:pt x="6297806" y="697538"/>
                  <a:pt x="6297806" y="611526"/>
                </a:cubicBezTo>
                <a:cubicBezTo>
                  <a:pt x="6297806" y="611526"/>
                  <a:pt x="6297806" y="611526"/>
                  <a:pt x="6306722" y="606877"/>
                </a:cubicBezTo>
                <a:cubicBezTo>
                  <a:pt x="6306722" y="606877"/>
                  <a:pt x="6306722" y="606877"/>
                  <a:pt x="6312666" y="606877"/>
                </a:cubicBezTo>
                <a:cubicBezTo>
                  <a:pt x="6312666" y="606877"/>
                  <a:pt x="6312666" y="606877"/>
                  <a:pt x="6312666" y="616175"/>
                </a:cubicBezTo>
                <a:cubicBezTo>
                  <a:pt x="6312666" y="616175"/>
                  <a:pt x="6312666" y="616175"/>
                  <a:pt x="6336442" y="606877"/>
                </a:cubicBezTo>
                <a:cubicBezTo>
                  <a:pt x="6336442" y="606877"/>
                  <a:pt x="6336442" y="606877"/>
                  <a:pt x="6357246" y="606877"/>
                </a:cubicBezTo>
                <a:cubicBezTo>
                  <a:pt x="6357246" y="606877"/>
                  <a:pt x="6357246" y="606877"/>
                  <a:pt x="6357246" y="764953"/>
                </a:cubicBezTo>
                <a:cubicBezTo>
                  <a:pt x="6357246" y="764953"/>
                  <a:pt x="6357246" y="764953"/>
                  <a:pt x="6398854" y="769602"/>
                </a:cubicBezTo>
                <a:cubicBezTo>
                  <a:pt x="6398854" y="767278"/>
                  <a:pt x="6398854" y="764953"/>
                  <a:pt x="6398854" y="762628"/>
                </a:cubicBezTo>
                <a:cubicBezTo>
                  <a:pt x="6413715" y="762628"/>
                  <a:pt x="6428575" y="762628"/>
                  <a:pt x="6443435" y="762628"/>
                </a:cubicBezTo>
                <a:cubicBezTo>
                  <a:pt x="6443435" y="751005"/>
                  <a:pt x="6443435" y="741706"/>
                  <a:pt x="6443435" y="732408"/>
                </a:cubicBezTo>
                <a:cubicBezTo>
                  <a:pt x="6446407" y="732408"/>
                  <a:pt x="6452351" y="732408"/>
                  <a:pt x="6455323" y="732408"/>
                </a:cubicBezTo>
                <a:cubicBezTo>
                  <a:pt x="6455323" y="718460"/>
                  <a:pt x="6455323" y="706837"/>
                  <a:pt x="6455323" y="692889"/>
                </a:cubicBezTo>
                <a:cubicBezTo>
                  <a:pt x="6458295" y="692889"/>
                  <a:pt x="6461267" y="692889"/>
                  <a:pt x="6464239" y="692889"/>
                </a:cubicBezTo>
                <a:cubicBezTo>
                  <a:pt x="6464239" y="678941"/>
                  <a:pt x="6464239" y="667318"/>
                  <a:pt x="6464239" y="653370"/>
                </a:cubicBezTo>
                <a:cubicBezTo>
                  <a:pt x="6470183" y="653370"/>
                  <a:pt x="6476127" y="653370"/>
                  <a:pt x="6485043" y="653370"/>
                </a:cubicBezTo>
                <a:cubicBezTo>
                  <a:pt x="6485043" y="653370"/>
                  <a:pt x="6485043" y="655694"/>
                  <a:pt x="6485043" y="655694"/>
                </a:cubicBezTo>
                <a:cubicBezTo>
                  <a:pt x="6505847" y="648720"/>
                  <a:pt x="6529623" y="639422"/>
                  <a:pt x="6550427" y="632448"/>
                </a:cubicBezTo>
                <a:cubicBezTo>
                  <a:pt x="6553399" y="625474"/>
                  <a:pt x="6553399" y="618500"/>
                  <a:pt x="6553399" y="611526"/>
                </a:cubicBezTo>
                <a:cubicBezTo>
                  <a:pt x="6556371" y="618500"/>
                  <a:pt x="6556371" y="625474"/>
                  <a:pt x="6559343" y="632448"/>
                </a:cubicBezTo>
                <a:cubicBezTo>
                  <a:pt x="6583119" y="641747"/>
                  <a:pt x="6603924" y="651045"/>
                  <a:pt x="6627700" y="660344"/>
                </a:cubicBezTo>
                <a:cubicBezTo>
                  <a:pt x="6627700" y="658019"/>
                  <a:pt x="6627700" y="655694"/>
                  <a:pt x="6627700" y="655694"/>
                </a:cubicBezTo>
                <a:cubicBezTo>
                  <a:pt x="6633644" y="655694"/>
                  <a:pt x="6639588" y="655694"/>
                  <a:pt x="6645532" y="655694"/>
                </a:cubicBezTo>
                <a:cubicBezTo>
                  <a:pt x="6645532" y="667318"/>
                  <a:pt x="6645532" y="681266"/>
                  <a:pt x="6645532" y="692889"/>
                </a:cubicBezTo>
                <a:cubicBezTo>
                  <a:pt x="6648504" y="692889"/>
                  <a:pt x="6651476" y="692889"/>
                  <a:pt x="6654448" y="692889"/>
                </a:cubicBezTo>
                <a:cubicBezTo>
                  <a:pt x="6654448" y="706837"/>
                  <a:pt x="6654448" y="720785"/>
                  <a:pt x="6654448" y="737057"/>
                </a:cubicBezTo>
                <a:cubicBezTo>
                  <a:pt x="6657420" y="737057"/>
                  <a:pt x="6660392" y="737057"/>
                  <a:pt x="6663364" y="737057"/>
                </a:cubicBezTo>
                <a:cubicBezTo>
                  <a:pt x="6663364" y="744031"/>
                  <a:pt x="6663364" y="751005"/>
                  <a:pt x="6663364" y="757979"/>
                </a:cubicBezTo>
                <a:cubicBezTo>
                  <a:pt x="6669308" y="757979"/>
                  <a:pt x="6675252" y="757979"/>
                  <a:pt x="6681196" y="757979"/>
                </a:cubicBezTo>
                <a:cubicBezTo>
                  <a:pt x="6681196" y="769602"/>
                  <a:pt x="6681196" y="778901"/>
                  <a:pt x="6681196" y="790524"/>
                </a:cubicBezTo>
                <a:cubicBezTo>
                  <a:pt x="6719832" y="788199"/>
                  <a:pt x="6755496" y="785875"/>
                  <a:pt x="6794133" y="783550"/>
                </a:cubicBezTo>
                <a:cubicBezTo>
                  <a:pt x="6794133" y="771927"/>
                  <a:pt x="6794133" y="762628"/>
                  <a:pt x="6794133" y="751005"/>
                </a:cubicBezTo>
                <a:cubicBezTo>
                  <a:pt x="6814937" y="751005"/>
                  <a:pt x="6835741" y="751005"/>
                  <a:pt x="6853573" y="751005"/>
                </a:cubicBezTo>
                <a:cubicBezTo>
                  <a:pt x="6853573" y="744031"/>
                  <a:pt x="6853573" y="739382"/>
                  <a:pt x="6853573" y="732408"/>
                </a:cubicBezTo>
                <a:cubicBezTo>
                  <a:pt x="6895181" y="732408"/>
                  <a:pt x="6936789" y="732408"/>
                  <a:pt x="6978398" y="732408"/>
                </a:cubicBezTo>
                <a:cubicBezTo>
                  <a:pt x="6978398" y="737057"/>
                  <a:pt x="6978398" y="739382"/>
                  <a:pt x="6978398" y="744031"/>
                </a:cubicBezTo>
                <a:cubicBezTo>
                  <a:pt x="7005146" y="744031"/>
                  <a:pt x="7031894" y="744031"/>
                  <a:pt x="7058642" y="744031"/>
                </a:cubicBezTo>
                <a:cubicBezTo>
                  <a:pt x="7058642" y="746356"/>
                  <a:pt x="7058642" y="748680"/>
                  <a:pt x="7058642" y="751005"/>
                </a:cubicBezTo>
                <a:cubicBezTo>
                  <a:pt x="7064586" y="751005"/>
                  <a:pt x="7073502" y="751005"/>
                  <a:pt x="7082418" y="751005"/>
                </a:cubicBezTo>
                <a:cubicBezTo>
                  <a:pt x="7082418" y="753330"/>
                  <a:pt x="7082418" y="755654"/>
                  <a:pt x="7082418" y="757979"/>
                </a:cubicBezTo>
                <a:cubicBezTo>
                  <a:pt x="7088362" y="757979"/>
                  <a:pt x="7097278" y="757979"/>
                  <a:pt x="7103222" y="757979"/>
                </a:cubicBezTo>
                <a:cubicBezTo>
                  <a:pt x="7103222" y="723109"/>
                  <a:pt x="7103222" y="688239"/>
                  <a:pt x="7103222" y="653370"/>
                </a:cubicBezTo>
                <a:cubicBezTo>
                  <a:pt x="7124026" y="648720"/>
                  <a:pt x="7144831" y="644071"/>
                  <a:pt x="7165635" y="639422"/>
                </a:cubicBezTo>
                <a:cubicBezTo>
                  <a:pt x="7204271" y="639422"/>
                  <a:pt x="7242907" y="639422"/>
                  <a:pt x="7281543" y="639422"/>
                </a:cubicBezTo>
                <a:cubicBezTo>
                  <a:pt x="7281543" y="583630"/>
                  <a:pt x="7281543" y="527839"/>
                  <a:pt x="7281543" y="472047"/>
                </a:cubicBezTo>
                <a:cubicBezTo>
                  <a:pt x="7290459" y="467398"/>
                  <a:pt x="7302347" y="465073"/>
                  <a:pt x="7314235" y="460424"/>
                </a:cubicBezTo>
                <a:cubicBezTo>
                  <a:pt x="7361788" y="455775"/>
                  <a:pt x="7409340" y="448801"/>
                  <a:pt x="7456892" y="441827"/>
                </a:cubicBezTo>
                <a:cubicBezTo>
                  <a:pt x="7474724" y="446476"/>
                  <a:pt x="7489584" y="451125"/>
                  <a:pt x="7507417" y="453450"/>
                </a:cubicBezTo>
                <a:cubicBezTo>
                  <a:pt x="7510389" y="455775"/>
                  <a:pt x="7513361" y="458099"/>
                  <a:pt x="7516333" y="460424"/>
                </a:cubicBezTo>
                <a:cubicBezTo>
                  <a:pt x="7516333" y="565033"/>
                  <a:pt x="7516333" y="669642"/>
                  <a:pt x="7516333" y="771927"/>
                </a:cubicBezTo>
                <a:cubicBezTo>
                  <a:pt x="7522277" y="771927"/>
                  <a:pt x="7528221" y="771927"/>
                  <a:pt x="7537137" y="771927"/>
                </a:cubicBezTo>
                <a:cubicBezTo>
                  <a:pt x="7537137" y="730083"/>
                  <a:pt x="7537137" y="688239"/>
                  <a:pt x="7537137" y="646396"/>
                </a:cubicBezTo>
                <a:cubicBezTo>
                  <a:pt x="7543081" y="646396"/>
                  <a:pt x="7549025" y="646396"/>
                  <a:pt x="7554969" y="646396"/>
                </a:cubicBezTo>
                <a:cubicBezTo>
                  <a:pt x="7554969" y="641747"/>
                  <a:pt x="7554969" y="639422"/>
                  <a:pt x="7554969" y="634773"/>
                </a:cubicBezTo>
                <a:cubicBezTo>
                  <a:pt x="7560913" y="632448"/>
                  <a:pt x="7566857" y="630123"/>
                  <a:pt x="7572801" y="627799"/>
                </a:cubicBezTo>
                <a:cubicBezTo>
                  <a:pt x="7575773" y="627799"/>
                  <a:pt x="7581717" y="627799"/>
                  <a:pt x="7587661" y="627799"/>
                </a:cubicBezTo>
                <a:cubicBezTo>
                  <a:pt x="7587661" y="623149"/>
                  <a:pt x="7587661" y="620825"/>
                  <a:pt x="7587661" y="616175"/>
                </a:cubicBezTo>
                <a:cubicBezTo>
                  <a:pt x="7590633" y="613851"/>
                  <a:pt x="7596577" y="611526"/>
                  <a:pt x="7599549" y="609201"/>
                </a:cubicBezTo>
                <a:cubicBezTo>
                  <a:pt x="7608465" y="609201"/>
                  <a:pt x="7620353" y="609201"/>
                  <a:pt x="7629269" y="609201"/>
                </a:cubicBezTo>
                <a:cubicBezTo>
                  <a:pt x="7629269" y="620825"/>
                  <a:pt x="7629269" y="634773"/>
                  <a:pt x="7629269" y="646396"/>
                </a:cubicBezTo>
                <a:cubicBezTo>
                  <a:pt x="7650073" y="646396"/>
                  <a:pt x="7670877" y="646396"/>
                  <a:pt x="7691682" y="646396"/>
                </a:cubicBezTo>
                <a:cubicBezTo>
                  <a:pt x="7691682" y="690564"/>
                  <a:pt x="7691682" y="732408"/>
                  <a:pt x="7691682" y="776576"/>
                </a:cubicBezTo>
                <a:cubicBezTo>
                  <a:pt x="7700598" y="776576"/>
                  <a:pt x="7709514" y="776576"/>
                  <a:pt x="7715458" y="776576"/>
                </a:cubicBezTo>
                <a:cubicBezTo>
                  <a:pt x="7724374" y="774251"/>
                  <a:pt x="7730318" y="771927"/>
                  <a:pt x="7739234" y="769602"/>
                </a:cubicBezTo>
                <a:cubicBezTo>
                  <a:pt x="7739234" y="764953"/>
                  <a:pt x="7739234" y="762628"/>
                  <a:pt x="7739234" y="760304"/>
                </a:cubicBezTo>
                <a:cubicBezTo>
                  <a:pt x="7736262" y="760304"/>
                  <a:pt x="7733290" y="757979"/>
                  <a:pt x="7730318" y="757979"/>
                </a:cubicBezTo>
                <a:cubicBezTo>
                  <a:pt x="7730318" y="755654"/>
                  <a:pt x="7730318" y="753330"/>
                  <a:pt x="7730318" y="751005"/>
                </a:cubicBezTo>
                <a:cubicBezTo>
                  <a:pt x="7733290" y="748680"/>
                  <a:pt x="7736262" y="748680"/>
                  <a:pt x="7739234" y="746356"/>
                </a:cubicBezTo>
                <a:cubicBezTo>
                  <a:pt x="7739234" y="730083"/>
                  <a:pt x="7739234" y="711486"/>
                  <a:pt x="7739234" y="695213"/>
                </a:cubicBezTo>
                <a:cubicBezTo>
                  <a:pt x="7736262" y="695213"/>
                  <a:pt x="7733290" y="692889"/>
                  <a:pt x="7730318" y="692889"/>
                </a:cubicBezTo>
                <a:cubicBezTo>
                  <a:pt x="7730318" y="690564"/>
                  <a:pt x="7730318" y="688239"/>
                  <a:pt x="7730318" y="685915"/>
                </a:cubicBezTo>
                <a:cubicBezTo>
                  <a:pt x="7733290" y="683590"/>
                  <a:pt x="7736262" y="683590"/>
                  <a:pt x="7739234" y="681266"/>
                </a:cubicBezTo>
                <a:cubicBezTo>
                  <a:pt x="7739234" y="681266"/>
                  <a:pt x="7739234" y="678941"/>
                  <a:pt x="7739234" y="676616"/>
                </a:cubicBezTo>
                <a:cubicBezTo>
                  <a:pt x="7742206" y="676616"/>
                  <a:pt x="7742206" y="676616"/>
                  <a:pt x="7745178" y="676616"/>
                </a:cubicBezTo>
                <a:cubicBezTo>
                  <a:pt x="7745178" y="674292"/>
                  <a:pt x="7745178" y="669642"/>
                  <a:pt x="7745178" y="667318"/>
                </a:cubicBezTo>
                <a:cubicBezTo>
                  <a:pt x="7742206" y="667318"/>
                  <a:pt x="7742206" y="667318"/>
                  <a:pt x="7739234" y="667318"/>
                </a:cubicBezTo>
                <a:cubicBezTo>
                  <a:pt x="7739234" y="664993"/>
                  <a:pt x="7739234" y="662668"/>
                  <a:pt x="7739234" y="660344"/>
                </a:cubicBezTo>
                <a:cubicBezTo>
                  <a:pt x="7742206" y="660344"/>
                  <a:pt x="7745178" y="658019"/>
                  <a:pt x="7748150" y="655694"/>
                </a:cubicBezTo>
                <a:cubicBezTo>
                  <a:pt x="7751122" y="627799"/>
                  <a:pt x="7760038" y="604552"/>
                  <a:pt x="7795702" y="590604"/>
                </a:cubicBezTo>
                <a:cubicBezTo>
                  <a:pt x="7792730" y="590604"/>
                  <a:pt x="7792730" y="588280"/>
                  <a:pt x="7789758" y="588280"/>
                </a:cubicBezTo>
                <a:cubicBezTo>
                  <a:pt x="7789758" y="585955"/>
                  <a:pt x="7789758" y="583630"/>
                  <a:pt x="7789758" y="581306"/>
                </a:cubicBezTo>
                <a:cubicBezTo>
                  <a:pt x="7792730" y="581306"/>
                  <a:pt x="7795702" y="578981"/>
                  <a:pt x="7798674" y="578981"/>
                </a:cubicBezTo>
                <a:cubicBezTo>
                  <a:pt x="7798674" y="574332"/>
                  <a:pt x="7798674" y="572007"/>
                  <a:pt x="7798674" y="569682"/>
                </a:cubicBezTo>
                <a:cubicBezTo>
                  <a:pt x="7801646" y="569682"/>
                  <a:pt x="7801646" y="569682"/>
                  <a:pt x="7804618" y="569682"/>
                </a:cubicBezTo>
                <a:cubicBezTo>
                  <a:pt x="7804618" y="562708"/>
                  <a:pt x="7804618" y="555735"/>
                  <a:pt x="7804618" y="548761"/>
                </a:cubicBezTo>
                <a:cubicBezTo>
                  <a:pt x="7801646" y="548761"/>
                  <a:pt x="7801646" y="548761"/>
                  <a:pt x="7798674" y="548761"/>
                </a:cubicBezTo>
                <a:cubicBezTo>
                  <a:pt x="7798674" y="546436"/>
                  <a:pt x="7798674" y="546436"/>
                  <a:pt x="7798674" y="544111"/>
                </a:cubicBezTo>
                <a:cubicBezTo>
                  <a:pt x="7801646" y="544111"/>
                  <a:pt x="7804618" y="541787"/>
                  <a:pt x="7804618" y="541787"/>
                </a:cubicBezTo>
                <a:cubicBezTo>
                  <a:pt x="7810562" y="537137"/>
                  <a:pt x="7813534" y="532488"/>
                  <a:pt x="7819478" y="525514"/>
                </a:cubicBezTo>
                <a:cubicBezTo>
                  <a:pt x="7819478" y="525514"/>
                  <a:pt x="7819478" y="523189"/>
                  <a:pt x="7819478" y="523189"/>
                </a:cubicBezTo>
                <a:cubicBezTo>
                  <a:pt x="7819478" y="523189"/>
                  <a:pt x="7822450" y="523189"/>
                  <a:pt x="7822450" y="523189"/>
                </a:cubicBezTo>
                <a:cubicBezTo>
                  <a:pt x="7822450" y="520865"/>
                  <a:pt x="7822450" y="518540"/>
                  <a:pt x="7822450" y="516216"/>
                </a:cubicBezTo>
                <a:cubicBezTo>
                  <a:pt x="7816506" y="509242"/>
                  <a:pt x="7816506" y="497618"/>
                  <a:pt x="7822450" y="490644"/>
                </a:cubicBezTo>
                <a:cubicBezTo>
                  <a:pt x="7822450" y="490644"/>
                  <a:pt x="7822450" y="490644"/>
                  <a:pt x="7825422" y="483670"/>
                </a:cubicBezTo>
                <a:cubicBezTo>
                  <a:pt x="7825422" y="483670"/>
                  <a:pt x="7825422" y="483670"/>
                  <a:pt x="7828394" y="490644"/>
                </a:cubicBezTo>
                <a:cubicBezTo>
                  <a:pt x="7834338" y="497618"/>
                  <a:pt x="7837310" y="509242"/>
                  <a:pt x="7831366" y="516216"/>
                </a:cubicBezTo>
                <a:cubicBezTo>
                  <a:pt x="7831366" y="518540"/>
                  <a:pt x="7831366" y="520865"/>
                  <a:pt x="7831366" y="523189"/>
                </a:cubicBezTo>
                <a:cubicBezTo>
                  <a:pt x="7831366" y="523189"/>
                  <a:pt x="7834338" y="523189"/>
                  <a:pt x="7834338" y="523189"/>
                </a:cubicBezTo>
                <a:cubicBezTo>
                  <a:pt x="7834338" y="523189"/>
                  <a:pt x="7834338" y="525514"/>
                  <a:pt x="7834338" y="525514"/>
                </a:cubicBezTo>
                <a:cubicBezTo>
                  <a:pt x="7837310" y="530163"/>
                  <a:pt x="7843254" y="537137"/>
                  <a:pt x="7846226" y="541787"/>
                </a:cubicBezTo>
                <a:cubicBezTo>
                  <a:pt x="7849198" y="541787"/>
                  <a:pt x="7849198" y="544111"/>
                  <a:pt x="7852170" y="544111"/>
                </a:cubicBezTo>
                <a:cubicBezTo>
                  <a:pt x="7852170" y="546436"/>
                  <a:pt x="7852170" y="546436"/>
                  <a:pt x="7852170" y="548761"/>
                </a:cubicBezTo>
                <a:cubicBezTo>
                  <a:pt x="7852170" y="548761"/>
                  <a:pt x="7849198" y="548761"/>
                  <a:pt x="7849198" y="548761"/>
                </a:cubicBezTo>
                <a:cubicBezTo>
                  <a:pt x="7849198" y="555735"/>
                  <a:pt x="7849198" y="562708"/>
                  <a:pt x="7849198" y="569682"/>
                </a:cubicBezTo>
                <a:cubicBezTo>
                  <a:pt x="7849198" y="569682"/>
                  <a:pt x="7852170" y="569682"/>
                  <a:pt x="7855142" y="569682"/>
                </a:cubicBezTo>
                <a:cubicBezTo>
                  <a:pt x="7855142" y="572007"/>
                  <a:pt x="7855142" y="574332"/>
                  <a:pt x="7855142" y="578981"/>
                </a:cubicBezTo>
                <a:cubicBezTo>
                  <a:pt x="7855142" y="578981"/>
                  <a:pt x="7858115" y="581306"/>
                  <a:pt x="7861087" y="581306"/>
                </a:cubicBezTo>
                <a:cubicBezTo>
                  <a:pt x="7861087" y="583630"/>
                  <a:pt x="7861087" y="585955"/>
                  <a:pt x="7861087" y="588280"/>
                </a:cubicBezTo>
                <a:cubicBezTo>
                  <a:pt x="7858115" y="590604"/>
                  <a:pt x="7858115" y="590604"/>
                  <a:pt x="7855142" y="590604"/>
                </a:cubicBezTo>
                <a:cubicBezTo>
                  <a:pt x="7890807" y="604552"/>
                  <a:pt x="7896751" y="627799"/>
                  <a:pt x="7902695" y="655694"/>
                </a:cubicBezTo>
                <a:cubicBezTo>
                  <a:pt x="7905667" y="658019"/>
                  <a:pt x="7908639" y="658019"/>
                  <a:pt x="7911611" y="660344"/>
                </a:cubicBezTo>
                <a:cubicBezTo>
                  <a:pt x="7911611" y="662668"/>
                  <a:pt x="7911611" y="664993"/>
                  <a:pt x="7911611" y="667318"/>
                </a:cubicBezTo>
                <a:cubicBezTo>
                  <a:pt x="7908639" y="667318"/>
                  <a:pt x="7908639" y="667318"/>
                  <a:pt x="7905667" y="667318"/>
                </a:cubicBezTo>
                <a:cubicBezTo>
                  <a:pt x="7905667" y="671967"/>
                  <a:pt x="7905667" y="674292"/>
                  <a:pt x="7905667" y="676616"/>
                </a:cubicBezTo>
                <a:cubicBezTo>
                  <a:pt x="7908639" y="676616"/>
                  <a:pt x="7908639" y="676616"/>
                  <a:pt x="7911611" y="676616"/>
                </a:cubicBezTo>
                <a:cubicBezTo>
                  <a:pt x="7911611" y="678941"/>
                  <a:pt x="7911611" y="681266"/>
                  <a:pt x="7911611" y="681266"/>
                </a:cubicBezTo>
                <a:cubicBezTo>
                  <a:pt x="7914583" y="683590"/>
                  <a:pt x="7917555" y="685915"/>
                  <a:pt x="7920527" y="685915"/>
                </a:cubicBezTo>
                <a:cubicBezTo>
                  <a:pt x="7920527" y="688239"/>
                  <a:pt x="7920527" y="690564"/>
                  <a:pt x="7920527" y="692889"/>
                </a:cubicBezTo>
                <a:cubicBezTo>
                  <a:pt x="7917555" y="692889"/>
                  <a:pt x="7914583" y="695213"/>
                  <a:pt x="7911611" y="695213"/>
                </a:cubicBezTo>
                <a:cubicBezTo>
                  <a:pt x="7911611" y="713811"/>
                  <a:pt x="7911611" y="730083"/>
                  <a:pt x="7911611" y="746356"/>
                </a:cubicBezTo>
                <a:cubicBezTo>
                  <a:pt x="7914583" y="748680"/>
                  <a:pt x="7917555" y="748680"/>
                  <a:pt x="7920527" y="751005"/>
                </a:cubicBezTo>
                <a:cubicBezTo>
                  <a:pt x="7920527" y="753330"/>
                  <a:pt x="7920527" y="755654"/>
                  <a:pt x="7920527" y="757979"/>
                </a:cubicBezTo>
                <a:cubicBezTo>
                  <a:pt x="7917555" y="757979"/>
                  <a:pt x="7914583" y="760304"/>
                  <a:pt x="7911611" y="760304"/>
                </a:cubicBezTo>
                <a:cubicBezTo>
                  <a:pt x="7911611" y="762628"/>
                  <a:pt x="7911611" y="764953"/>
                  <a:pt x="7911611" y="767278"/>
                </a:cubicBezTo>
                <a:cubicBezTo>
                  <a:pt x="7914583" y="767278"/>
                  <a:pt x="7920527" y="767278"/>
                  <a:pt x="7923499" y="767278"/>
                </a:cubicBezTo>
                <a:cubicBezTo>
                  <a:pt x="7923499" y="771927"/>
                  <a:pt x="7923499" y="774251"/>
                  <a:pt x="7923499" y="776576"/>
                </a:cubicBezTo>
                <a:cubicBezTo>
                  <a:pt x="7932415" y="776576"/>
                  <a:pt x="7938359" y="776576"/>
                  <a:pt x="7944303" y="776576"/>
                </a:cubicBezTo>
                <a:cubicBezTo>
                  <a:pt x="7944303" y="725434"/>
                  <a:pt x="7944303" y="671967"/>
                  <a:pt x="7944303" y="620825"/>
                </a:cubicBezTo>
                <a:cubicBezTo>
                  <a:pt x="7971051" y="616175"/>
                  <a:pt x="7994827" y="613851"/>
                  <a:pt x="8021575" y="609201"/>
                </a:cubicBezTo>
                <a:cubicBezTo>
                  <a:pt x="8036435" y="609201"/>
                  <a:pt x="8051296" y="609201"/>
                  <a:pt x="8063184" y="609201"/>
                </a:cubicBezTo>
                <a:cubicBezTo>
                  <a:pt x="8063184" y="578981"/>
                  <a:pt x="8063184" y="546436"/>
                  <a:pt x="8063184" y="516216"/>
                </a:cubicBezTo>
                <a:cubicBezTo>
                  <a:pt x="8092904" y="495294"/>
                  <a:pt x="8152344" y="495294"/>
                  <a:pt x="8179092" y="516216"/>
                </a:cubicBezTo>
                <a:cubicBezTo>
                  <a:pt x="8179092" y="595254"/>
                  <a:pt x="8179092" y="674292"/>
                  <a:pt x="8179092" y="755654"/>
                </a:cubicBezTo>
                <a:cubicBezTo>
                  <a:pt x="8193952" y="755654"/>
                  <a:pt x="8208812" y="755654"/>
                  <a:pt x="8220701" y="755654"/>
                </a:cubicBezTo>
                <a:cubicBezTo>
                  <a:pt x="8220701" y="713811"/>
                  <a:pt x="8220701" y="674292"/>
                  <a:pt x="8220701" y="634773"/>
                </a:cubicBezTo>
                <a:cubicBezTo>
                  <a:pt x="8253393" y="634773"/>
                  <a:pt x="8286085" y="634773"/>
                  <a:pt x="8318777" y="634773"/>
                </a:cubicBezTo>
                <a:cubicBezTo>
                  <a:pt x="8324721" y="641747"/>
                  <a:pt x="8330665" y="648720"/>
                  <a:pt x="8336609" y="655694"/>
                </a:cubicBezTo>
                <a:lnTo>
                  <a:pt x="8336609" y="730582"/>
                </a:lnTo>
                <a:lnTo>
                  <a:pt x="8338212" y="730681"/>
                </a:lnTo>
                <a:cubicBezTo>
                  <a:pt x="8338212" y="730681"/>
                  <a:pt x="8338212" y="730681"/>
                  <a:pt x="8338212" y="607459"/>
                </a:cubicBezTo>
                <a:cubicBezTo>
                  <a:pt x="8338212" y="607459"/>
                  <a:pt x="8338212" y="607459"/>
                  <a:pt x="8359830" y="607459"/>
                </a:cubicBezTo>
                <a:cubicBezTo>
                  <a:pt x="8359830" y="607459"/>
                  <a:pt x="8359830" y="607459"/>
                  <a:pt x="8359830" y="471267"/>
                </a:cubicBezTo>
                <a:cubicBezTo>
                  <a:pt x="8359830" y="471267"/>
                  <a:pt x="8359830" y="471267"/>
                  <a:pt x="8378746" y="471267"/>
                </a:cubicBezTo>
                <a:cubicBezTo>
                  <a:pt x="8378746" y="471267"/>
                  <a:pt x="8378746" y="471267"/>
                  <a:pt x="8378746" y="356693"/>
                </a:cubicBezTo>
                <a:cubicBezTo>
                  <a:pt x="8378746" y="356693"/>
                  <a:pt x="8378746" y="356693"/>
                  <a:pt x="8384150" y="354531"/>
                </a:cubicBezTo>
                <a:cubicBezTo>
                  <a:pt x="8384150" y="354531"/>
                  <a:pt x="8384150" y="354531"/>
                  <a:pt x="8384150" y="328590"/>
                </a:cubicBezTo>
                <a:cubicBezTo>
                  <a:pt x="8384150" y="328590"/>
                  <a:pt x="8384150" y="328590"/>
                  <a:pt x="8405768" y="328590"/>
                </a:cubicBezTo>
                <a:cubicBezTo>
                  <a:pt x="8405768" y="328590"/>
                  <a:pt x="8405768" y="328590"/>
                  <a:pt x="8454409" y="246442"/>
                </a:cubicBezTo>
                <a:cubicBezTo>
                  <a:pt x="8454409" y="246442"/>
                  <a:pt x="8454409" y="246442"/>
                  <a:pt x="8459813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8261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1">
            <a:extLst>
              <a:ext uri="{FF2B5EF4-FFF2-40B4-BE49-F238E27FC236}">
                <a16:creationId xmlns:a16="http://schemas.microsoft.com/office/drawing/2014/main" id="{E26ECD6E-9DEE-4A2B-B5DD-A1228882C9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1939"/>
            <a:ext cx="10229738" cy="1006061"/>
          </a:xfrm>
          <a:prstGeom prst="rect">
            <a:avLst/>
          </a:prstGeom>
        </p:spPr>
      </p:pic>
      <p:pic>
        <p:nvPicPr>
          <p:cNvPr id="5" name="Picture 3" descr="E:\002-KIMS BUSINESS\007-02-MaxPPT-Contents\150902-com-Global-Laptop\mo900.png">
            <a:extLst>
              <a:ext uri="{FF2B5EF4-FFF2-40B4-BE49-F238E27FC236}">
                <a16:creationId xmlns:a16="http://schemas.microsoft.com/office/drawing/2014/main" id="{ED3DE11E-BD5D-4B9D-948E-59777A4C49D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53"/>
          <a:stretch/>
        </p:blipFill>
        <p:spPr bwMode="auto">
          <a:xfrm flipH="1">
            <a:off x="8093413" y="1839636"/>
            <a:ext cx="4099849" cy="501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65EA7C3-C127-4FEF-998A-380766830A9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524415" y="2255476"/>
            <a:ext cx="1861405" cy="2908225"/>
          </a:xfrm>
          <a:custGeom>
            <a:avLst/>
            <a:gdLst>
              <a:gd name="connsiteX0" fmla="*/ 0 w 1296000"/>
              <a:gd name="connsiteY0" fmla="*/ 0 h 2700000"/>
              <a:gd name="connsiteX1" fmla="*/ 1296000 w 1296000"/>
              <a:gd name="connsiteY1" fmla="*/ 0 h 2700000"/>
              <a:gd name="connsiteX2" fmla="*/ 1296000 w 1296000"/>
              <a:gd name="connsiteY2" fmla="*/ 2700000 h 2700000"/>
              <a:gd name="connsiteX3" fmla="*/ 0 w 1296000"/>
              <a:gd name="connsiteY3" fmla="*/ 2700000 h 2700000"/>
              <a:gd name="connsiteX4" fmla="*/ 0 w 1296000"/>
              <a:gd name="connsiteY4" fmla="*/ 0 h 2700000"/>
              <a:gd name="connsiteX0" fmla="*/ 0 w 1436677"/>
              <a:gd name="connsiteY0" fmla="*/ 0 h 2745513"/>
              <a:gd name="connsiteX1" fmla="*/ 1436677 w 1436677"/>
              <a:gd name="connsiteY1" fmla="*/ 45513 h 2745513"/>
              <a:gd name="connsiteX2" fmla="*/ 1436677 w 1436677"/>
              <a:gd name="connsiteY2" fmla="*/ 2745513 h 2745513"/>
              <a:gd name="connsiteX3" fmla="*/ 140677 w 1436677"/>
              <a:gd name="connsiteY3" fmla="*/ 2745513 h 2745513"/>
              <a:gd name="connsiteX4" fmla="*/ 0 w 1436677"/>
              <a:gd name="connsiteY4" fmla="*/ 0 h 2745513"/>
              <a:gd name="connsiteX0" fmla="*/ 0 w 1453227"/>
              <a:gd name="connsiteY0" fmla="*/ 0 h 2745513"/>
              <a:gd name="connsiteX1" fmla="*/ 1453227 w 1453227"/>
              <a:gd name="connsiteY1" fmla="*/ 45513 h 2745513"/>
              <a:gd name="connsiteX2" fmla="*/ 1453227 w 1453227"/>
              <a:gd name="connsiteY2" fmla="*/ 2745513 h 2745513"/>
              <a:gd name="connsiteX3" fmla="*/ 157227 w 1453227"/>
              <a:gd name="connsiteY3" fmla="*/ 2745513 h 2745513"/>
              <a:gd name="connsiteX4" fmla="*/ 0 w 1453227"/>
              <a:gd name="connsiteY4" fmla="*/ 0 h 2745513"/>
              <a:gd name="connsiteX0" fmla="*/ 0 w 1523565"/>
              <a:gd name="connsiteY0" fmla="*/ 0 h 2745513"/>
              <a:gd name="connsiteX1" fmla="*/ 1523565 w 1523565"/>
              <a:gd name="connsiteY1" fmla="*/ 16550 h 2745513"/>
              <a:gd name="connsiteX2" fmla="*/ 1453227 w 1523565"/>
              <a:gd name="connsiteY2" fmla="*/ 2745513 h 2745513"/>
              <a:gd name="connsiteX3" fmla="*/ 157227 w 1523565"/>
              <a:gd name="connsiteY3" fmla="*/ 2745513 h 2745513"/>
              <a:gd name="connsiteX4" fmla="*/ 0 w 1523565"/>
              <a:gd name="connsiteY4" fmla="*/ 0 h 2745513"/>
              <a:gd name="connsiteX0" fmla="*/ 0 w 1672517"/>
              <a:gd name="connsiteY0" fmla="*/ 0 h 2745513"/>
              <a:gd name="connsiteX1" fmla="*/ 1523565 w 1672517"/>
              <a:gd name="connsiteY1" fmla="*/ 16550 h 2745513"/>
              <a:gd name="connsiteX2" fmla="*/ 1672517 w 1672517"/>
              <a:gd name="connsiteY2" fmla="*/ 2580011 h 2745513"/>
              <a:gd name="connsiteX3" fmla="*/ 157227 w 1672517"/>
              <a:gd name="connsiteY3" fmla="*/ 2745513 h 2745513"/>
              <a:gd name="connsiteX4" fmla="*/ 0 w 1672517"/>
              <a:gd name="connsiteY4" fmla="*/ 0 h 2745513"/>
              <a:gd name="connsiteX0" fmla="*/ 0 w 1672517"/>
              <a:gd name="connsiteY0" fmla="*/ 0 h 2580011"/>
              <a:gd name="connsiteX1" fmla="*/ 1523565 w 1672517"/>
              <a:gd name="connsiteY1" fmla="*/ 16550 h 2580011"/>
              <a:gd name="connsiteX2" fmla="*/ 1672517 w 1672517"/>
              <a:gd name="connsiteY2" fmla="*/ 2580011 h 2580011"/>
              <a:gd name="connsiteX3" fmla="*/ 165502 w 1672517"/>
              <a:gd name="connsiteY3" fmla="*/ 2563460 h 2580011"/>
              <a:gd name="connsiteX4" fmla="*/ 0 w 1672517"/>
              <a:gd name="connsiteY4" fmla="*/ 0 h 2580011"/>
              <a:gd name="connsiteX0" fmla="*/ 0 w 1672517"/>
              <a:gd name="connsiteY0" fmla="*/ 0 h 2604835"/>
              <a:gd name="connsiteX1" fmla="*/ 1523565 w 1672517"/>
              <a:gd name="connsiteY1" fmla="*/ 16550 h 2604835"/>
              <a:gd name="connsiteX2" fmla="*/ 1672517 w 1672517"/>
              <a:gd name="connsiteY2" fmla="*/ 2580011 h 2604835"/>
              <a:gd name="connsiteX3" fmla="*/ 161364 w 1672517"/>
              <a:gd name="connsiteY3" fmla="*/ 2604835 h 2604835"/>
              <a:gd name="connsiteX4" fmla="*/ 0 w 1672517"/>
              <a:gd name="connsiteY4" fmla="*/ 0 h 2604835"/>
              <a:gd name="connsiteX0" fmla="*/ 0 w 1672517"/>
              <a:gd name="connsiteY0" fmla="*/ 0 h 2613110"/>
              <a:gd name="connsiteX1" fmla="*/ 1523565 w 1672517"/>
              <a:gd name="connsiteY1" fmla="*/ 16550 h 2613110"/>
              <a:gd name="connsiteX2" fmla="*/ 1672517 w 1672517"/>
              <a:gd name="connsiteY2" fmla="*/ 2580011 h 2613110"/>
              <a:gd name="connsiteX3" fmla="*/ 161364 w 1672517"/>
              <a:gd name="connsiteY3" fmla="*/ 2613110 h 2613110"/>
              <a:gd name="connsiteX4" fmla="*/ 0 w 1672517"/>
              <a:gd name="connsiteY4" fmla="*/ 0 h 2613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517" h="2613110">
                <a:moveTo>
                  <a:pt x="0" y="0"/>
                </a:moveTo>
                <a:lnTo>
                  <a:pt x="1523565" y="16550"/>
                </a:lnTo>
                <a:lnTo>
                  <a:pt x="1672517" y="2580011"/>
                </a:lnTo>
                <a:lnTo>
                  <a:pt x="161364" y="261311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44AC1258-BCFC-4466-A293-80A95F8CF27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5062003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56CF63-2A59-478C-8FAC-4D0742B8896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24927" y="0"/>
            <a:ext cx="7267073" cy="6858000"/>
          </a:xfrm>
          <a:custGeom>
            <a:avLst/>
            <a:gdLst>
              <a:gd name="connsiteX0" fmla="*/ 3064609 w 7267073"/>
              <a:gd name="connsiteY0" fmla="*/ 0 h 6858000"/>
              <a:gd name="connsiteX1" fmla="*/ 7267073 w 7267073"/>
              <a:gd name="connsiteY1" fmla="*/ 0 h 6858000"/>
              <a:gd name="connsiteX2" fmla="*/ 7267073 w 7267073"/>
              <a:gd name="connsiteY2" fmla="*/ 6858000 h 6858000"/>
              <a:gd name="connsiteX3" fmla="*/ 0 w 72670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67073" h="6858000">
                <a:moveTo>
                  <a:pt x="3064609" y="0"/>
                </a:moveTo>
                <a:lnTo>
                  <a:pt x="7267073" y="0"/>
                </a:lnTo>
                <a:lnTo>
                  <a:pt x="726707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43241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3245653-BD79-43BE-9416-81B7DEA6FD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12191999" cy="6858000"/>
          </a:xfrm>
          <a:custGeom>
            <a:avLst/>
            <a:gdLst>
              <a:gd name="connsiteX0" fmla="*/ 6400777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1 h 6858000"/>
              <a:gd name="connsiteX3" fmla="*/ 579122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6400777" y="0"/>
                </a:moveTo>
                <a:lnTo>
                  <a:pt x="12191999" y="0"/>
                </a:lnTo>
                <a:lnTo>
                  <a:pt x="12191999" y="1"/>
                </a:lnTo>
                <a:lnTo>
                  <a:pt x="579122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235123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721FF661-E1BF-44AB-AE42-30299A0C280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0"/>
            <a:ext cx="7155850" cy="6858000"/>
          </a:xfrm>
          <a:custGeom>
            <a:avLst/>
            <a:gdLst>
              <a:gd name="connsiteX0" fmla="*/ 0 w 7155850"/>
              <a:gd name="connsiteY0" fmla="*/ 3024930 h 6858000"/>
              <a:gd name="connsiteX1" fmla="*/ 2358530 w 7155850"/>
              <a:gd name="connsiteY1" fmla="*/ 6858000 h 6858000"/>
              <a:gd name="connsiteX2" fmla="*/ 1329860 w 7155850"/>
              <a:gd name="connsiteY2" fmla="*/ 6858000 h 6858000"/>
              <a:gd name="connsiteX3" fmla="*/ 0 w 7155850"/>
              <a:gd name="connsiteY3" fmla="*/ 4691859 h 6858000"/>
              <a:gd name="connsiteX4" fmla="*/ 1 w 7155850"/>
              <a:gd name="connsiteY4" fmla="*/ 397145 h 6858000"/>
              <a:gd name="connsiteX5" fmla="*/ 3459898 w 7155850"/>
              <a:gd name="connsiteY5" fmla="*/ 6020152 h 6858000"/>
              <a:gd name="connsiteX6" fmla="*/ 2945517 w 7155850"/>
              <a:gd name="connsiteY6" fmla="*/ 6858000 h 6858000"/>
              <a:gd name="connsiteX7" fmla="*/ 1 w 7155850"/>
              <a:gd name="connsiteY7" fmla="*/ 2060197 h 6858000"/>
              <a:gd name="connsiteX8" fmla="*/ 396861 w 7155850"/>
              <a:gd name="connsiteY8" fmla="*/ 0 h 6858000"/>
              <a:gd name="connsiteX9" fmla="*/ 7155850 w 7155850"/>
              <a:gd name="connsiteY9" fmla="*/ 0 h 6858000"/>
              <a:gd name="connsiteX10" fmla="*/ 3780151 w 7155850"/>
              <a:gd name="connsiteY10" fmla="*/ 549850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55850" h="6858000">
                <a:moveTo>
                  <a:pt x="0" y="3024930"/>
                </a:moveTo>
                <a:lnTo>
                  <a:pt x="2358530" y="6858000"/>
                </a:lnTo>
                <a:lnTo>
                  <a:pt x="1329860" y="6858000"/>
                </a:lnTo>
                <a:lnTo>
                  <a:pt x="0" y="4691859"/>
                </a:lnTo>
                <a:close/>
                <a:moveTo>
                  <a:pt x="1" y="397145"/>
                </a:moveTo>
                <a:lnTo>
                  <a:pt x="3459898" y="6020152"/>
                </a:lnTo>
                <a:lnTo>
                  <a:pt x="2945517" y="6858000"/>
                </a:lnTo>
                <a:lnTo>
                  <a:pt x="1" y="2060197"/>
                </a:lnTo>
                <a:close/>
                <a:moveTo>
                  <a:pt x="396861" y="0"/>
                </a:moveTo>
                <a:lnTo>
                  <a:pt x="7155850" y="0"/>
                </a:lnTo>
                <a:lnTo>
                  <a:pt x="3780151" y="54985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097280" anchor="t">
            <a:noAutofit/>
          </a:bodyPr>
          <a:lstStyle>
            <a:lvl1pPr marL="0" indent="0" algn="ctr">
              <a:buNone/>
              <a:defRPr sz="14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125024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49362" y="389541"/>
            <a:ext cx="6078918" cy="6078918"/>
          </a:xfrm>
          <a:prstGeom prst="diamond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7095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E6DA-529F-440F-8E92-D2484681051F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111A57B-317A-41FC-8D5B-458B4DA86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248F514-64E6-478F-BD5B-2F5FF8194E9D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904680" y="2301255"/>
            <a:ext cx="2268786" cy="18524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AD9F10B1-4908-4FDA-BFB4-BCD570CDCB90}"/>
              </a:ext>
            </a:extLst>
          </p:cNvPr>
          <p:cNvSpPr>
            <a:spLocks noGrp="1"/>
          </p:cNvSpPr>
          <p:nvPr>
            <p:ph type="pic" idx="19" hasCustomPrompt="1"/>
          </p:nvPr>
        </p:nvSpPr>
        <p:spPr>
          <a:xfrm>
            <a:off x="3611864" y="2301255"/>
            <a:ext cx="2268786" cy="18524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A18808D-4787-4529-A142-029C02C56371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6319048" y="2301255"/>
            <a:ext cx="2268786" cy="18524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5106DBC-8A8E-4A2C-9FCB-D57D9E77722B}"/>
              </a:ext>
            </a:extLst>
          </p:cNvPr>
          <p:cNvSpPr>
            <a:spLocks noGrp="1"/>
          </p:cNvSpPr>
          <p:nvPr>
            <p:ph type="pic" idx="21" hasCustomPrompt="1"/>
          </p:nvPr>
        </p:nvSpPr>
        <p:spPr>
          <a:xfrm>
            <a:off x="9026232" y="2301255"/>
            <a:ext cx="2268786" cy="18524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51116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5043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5017952-2A70-4D3A-80D7-77F9109CE4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8168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3DA3910-F05A-431C-9233-FD471C6144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5637711" cy="6858000"/>
          </a:xfrm>
          <a:custGeom>
            <a:avLst/>
            <a:gdLst>
              <a:gd name="connsiteX0" fmla="*/ 0 w 5637711"/>
              <a:gd name="connsiteY0" fmla="*/ 803076 h 6858000"/>
              <a:gd name="connsiteX1" fmla="*/ 2238375 w 5637711"/>
              <a:gd name="connsiteY1" fmla="*/ 3428999 h 6858000"/>
              <a:gd name="connsiteX2" fmla="*/ 0 w 5637711"/>
              <a:gd name="connsiteY2" fmla="*/ 6054921 h 6858000"/>
              <a:gd name="connsiteX3" fmla="*/ 1672446 w 5637711"/>
              <a:gd name="connsiteY3" fmla="*/ 0 h 6858000"/>
              <a:gd name="connsiteX4" fmla="*/ 1672488 w 5637711"/>
              <a:gd name="connsiteY4" fmla="*/ 0 h 6858000"/>
              <a:gd name="connsiteX5" fmla="*/ 1800114 w 5637711"/>
              <a:gd name="connsiteY5" fmla="*/ 6591 h 6858000"/>
              <a:gd name="connsiteX6" fmla="*/ 5637711 w 5637711"/>
              <a:gd name="connsiteY6" fmla="*/ 3428999 h 6858000"/>
              <a:gd name="connsiteX7" fmla="*/ 1672448 w 5637711"/>
              <a:gd name="connsiteY7" fmla="*/ 6858000 h 6858000"/>
              <a:gd name="connsiteX8" fmla="*/ 884160 w 5637711"/>
              <a:gd name="connsiteY8" fmla="*/ 6176320 h 6858000"/>
              <a:gd name="connsiteX9" fmla="*/ 972487 w 5637711"/>
              <a:gd name="connsiteY9" fmla="*/ 6126717 h 6858000"/>
              <a:gd name="connsiteX10" fmla="*/ 2524181 w 5637711"/>
              <a:gd name="connsiteY10" fmla="*/ 3429000 h 6858000"/>
              <a:gd name="connsiteX11" fmla="*/ 972487 w 5637711"/>
              <a:gd name="connsiteY11" fmla="*/ 731283 h 6858000"/>
              <a:gd name="connsiteX12" fmla="*/ 884158 w 5637711"/>
              <a:gd name="connsiteY12" fmla="*/ 6816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37711" h="6858000">
                <a:moveTo>
                  <a:pt x="0" y="803076"/>
                </a:moveTo>
                <a:cubicBezTo>
                  <a:pt x="1236220" y="803076"/>
                  <a:pt x="2238375" y="1978742"/>
                  <a:pt x="2238375" y="3428999"/>
                </a:cubicBezTo>
                <a:cubicBezTo>
                  <a:pt x="2238375" y="4879255"/>
                  <a:pt x="1236220" y="6054921"/>
                  <a:pt x="0" y="6054921"/>
                </a:cubicBezTo>
                <a:close/>
                <a:moveTo>
                  <a:pt x="1672446" y="0"/>
                </a:moveTo>
                <a:lnTo>
                  <a:pt x="1672488" y="0"/>
                </a:lnTo>
                <a:lnTo>
                  <a:pt x="1800114" y="6591"/>
                </a:lnTo>
                <a:cubicBezTo>
                  <a:pt x="3156840" y="141757"/>
                  <a:pt x="5637711" y="2321717"/>
                  <a:pt x="5637711" y="3428999"/>
                </a:cubicBezTo>
                <a:cubicBezTo>
                  <a:pt x="5637711" y="4571999"/>
                  <a:pt x="2994202" y="6858000"/>
                  <a:pt x="1672448" y="6858000"/>
                </a:cubicBezTo>
                <a:lnTo>
                  <a:pt x="884160" y="6176320"/>
                </a:lnTo>
                <a:lnTo>
                  <a:pt x="972487" y="6126717"/>
                </a:lnTo>
                <a:cubicBezTo>
                  <a:pt x="1908668" y="5542070"/>
                  <a:pt x="2524181" y="4551981"/>
                  <a:pt x="2524181" y="3429000"/>
                </a:cubicBezTo>
                <a:cubicBezTo>
                  <a:pt x="2524181" y="2306021"/>
                  <a:pt x="1908668" y="1315931"/>
                  <a:pt x="972487" y="731283"/>
                </a:cubicBezTo>
                <a:lnTo>
                  <a:pt x="884158" y="6816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7984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5A4D94F-C885-4F0A-8036-33EB706D37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216881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1FD5490-83F5-4081-B150-CA1E0BF79B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59400" cy="6858000"/>
          </a:xfrm>
          <a:custGeom>
            <a:avLst/>
            <a:gdLst>
              <a:gd name="connsiteX0" fmla="*/ 0 w 6275388"/>
              <a:gd name="connsiteY0" fmla="*/ 0 h 6858000"/>
              <a:gd name="connsiteX1" fmla="*/ 6275388 w 6275388"/>
              <a:gd name="connsiteY1" fmla="*/ 0 h 6858000"/>
              <a:gd name="connsiteX2" fmla="*/ 6275388 w 6275388"/>
              <a:gd name="connsiteY2" fmla="*/ 6858000 h 6858000"/>
              <a:gd name="connsiteX3" fmla="*/ 0 w 62753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75388" h="6858000">
                <a:moveTo>
                  <a:pt x="0" y="0"/>
                </a:moveTo>
                <a:lnTo>
                  <a:pt x="6275388" y="0"/>
                </a:lnTo>
                <a:lnTo>
                  <a:pt x="627538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9871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134F026-B15D-4B38-9621-9E9B4EC416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11984"/>
            <a:ext cx="5093507" cy="4390951"/>
          </a:xfrm>
          <a:custGeom>
            <a:avLst/>
            <a:gdLst>
              <a:gd name="connsiteX0" fmla="*/ 1097738 w 5093506"/>
              <a:gd name="connsiteY0" fmla="*/ 0 h 4390951"/>
              <a:gd name="connsiteX1" fmla="*/ 3995768 w 5093506"/>
              <a:gd name="connsiteY1" fmla="*/ 0 h 4390951"/>
              <a:gd name="connsiteX2" fmla="*/ 5093506 w 5093506"/>
              <a:gd name="connsiteY2" fmla="*/ 2195476 h 4390951"/>
              <a:gd name="connsiteX3" fmla="*/ 4529167 w 5093506"/>
              <a:gd name="connsiteY3" fmla="*/ 3324153 h 4390951"/>
              <a:gd name="connsiteX4" fmla="*/ 4454592 w 5093506"/>
              <a:gd name="connsiteY4" fmla="*/ 3301004 h 4390951"/>
              <a:gd name="connsiteX5" fmla="*/ 4362450 w 5093506"/>
              <a:gd name="connsiteY5" fmla="*/ 3291715 h 4390951"/>
              <a:gd name="connsiteX6" fmla="*/ 3905250 w 5093506"/>
              <a:gd name="connsiteY6" fmla="*/ 3748915 h 4390951"/>
              <a:gd name="connsiteX7" fmla="*/ 4106825 w 5093506"/>
              <a:gd name="connsiteY7" fmla="*/ 4128033 h 4390951"/>
              <a:gd name="connsiteX8" fmla="*/ 4122872 w 5093506"/>
              <a:gd name="connsiteY8" fmla="*/ 4136743 h 4390951"/>
              <a:gd name="connsiteX9" fmla="*/ 3995768 w 5093506"/>
              <a:gd name="connsiteY9" fmla="*/ 4390951 h 4390951"/>
              <a:gd name="connsiteX10" fmla="*/ 1097738 w 5093506"/>
              <a:gd name="connsiteY10" fmla="*/ 4390951 h 4390951"/>
              <a:gd name="connsiteX11" fmla="*/ 0 w 5093506"/>
              <a:gd name="connsiteY11" fmla="*/ 2195476 h 439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3506" h="4390951">
                <a:moveTo>
                  <a:pt x="1097738" y="0"/>
                </a:moveTo>
                <a:lnTo>
                  <a:pt x="3995768" y="0"/>
                </a:lnTo>
                <a:lnTo>
                  <a:pt x="5093506" y="2195476"/>
                </a:lnTo>
                <a:lnTo>
                  <a:pt x="4529167" y="3324153"/>
                </a:lnTo>
                <a:lnTo>
                  <a:pt x="4454592" y="3301004"/>
                </a:lnTo>
                <a:cubicBezTo>
                  <a:pt x="4424829" y="3294914"/>
                  <a:pt x="4394013" y="3291715"/>
                  <a:pt x="4362450" y="3291715"/>
                </a:cubicBezTo>
                <a:cubicBezTo>
                  <a:pt x="4109945" y="3291715"/>
                  <a:pt x="3905250" y="3496410"/>
                  <a:pt x="3905250" y="3748915"/>
                </a:cubicBezTo>
                <a:cubicBezTo>
                  <a:pt x="3905250" y="3906731"/>
                  <a:pt x="3985209" y="4045871"/>
                  <a:pt x="4106825" y="4128033"/>
                </a:cubicBezTo>
                <a:lnTo>
                  <a:pt x="4122872" y="4136743"/>
                </a:lnTo>
                <a:lnTo>
                  <a:pt x="3995768" y="4390951"/>
                </a:lnTo>
                <a:lnTo>
                  <a:pt x="1097738" y="4390951"/>
                </a:lnTo>
                <a:lnTo>
                  <a:pt x="0" y="21954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3006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E767065-139D-486F-805E-9638BD6474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76420" y="1592264"/>
            <a:ext cx="5120257" cy="3514153"/>
          </a:xfrm>
          <a:custGeom>
            <a:avLst/>
            <a:gdLst>
              <a:gd name="connsiteX0" fmla="*/ 0 w 5120257"/>
              <a:gd name="connsiteY0" fmla="*/ 0 h 3514153"/>
              <a:gd name="connsiteX1" fmla="*/ 5120257 w 5120257"/>
              <a:gd name="connsiteY1" fmla="*/ 0 h 3514153"/>
              <a:gd name="connsiteX2" fmla="*/ 5120257 w 5120257"/>
              <a:gd name="connsiteY2" fmla="*/ 3514153 h 3514153"/>
              <a:gd name="connsiteX3" fmla="*/ 1393678 w 5120257"/>
              <a:gd name="connsiteY3" fmla="*/ 3514153 h 3514153"/>
              <a:gd name="connsiteX4" fmla="*/ 1422479 w 5120257"/>
              <a:gd name="connsiteY4" fmla="*/ 3402138 h 3514153"/>
              <a:gd name="connsiteX5" fmla="*/ 1457816 w 5120257"/>
              <a:gd name="connsiteY5" fmla="*/ 3051604 h 3514153"/>
              <a:gd name="connsiteX6" fmla="*/ 69027 w 5120257"/>
              <a:gd name="connsiteY6" fmla="*/ 1347618 h 3514153"/>
              <a:gd name="connsiteX7" fmla="*/ 0 w 5120257"/>
              <a:gd name="connsiteY7" fmla="*/ 1337083 h 3514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20257" h="3514153">
                <a:moveTo>
                  <a:pt x="0" y="0"/>
                </a:moveTo>
                <a:lnTo>
                  <a:pt x="5120257" y="0"/>
                </a:lnTo>
                <a:lnTo>
                  <a:pt x="5120257" y="3514153"/>
                </a:lnTo>
                <a:lnTo>
                  <a:pt x="1393678" y="3514153"/>
                </a:lnTo>
                <a:lnTo>
                  <a:pt x="1422479" y="3402138"/>
                </a:lnTo>
                <a:cubicBezTo>
                  <a:pt x="1445649" y="3288913"/>
                  <a:pt x="1457816" y="3171679"/>
                  <a:pt x="1457816" y="3051604"/>
                </a:cubicBezTo>
                <a:cubicBezTo>
                  <a:pt x="1457816" y="2211077"/>
                  <a:pt x="861608" y="1509803"/>
                  <a:pt x="69027" y="1347618"/>
                </a:cubicBezTo>
                <a:lnTo>
                  <a:pt x="0" y="13370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B9228EE-DCF2-4BCA-9CD0-C54F08C436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5328" y="1592265"/>
            <a:ext cx="5120257" cy="3514153"/>
          </a:xfrm>
          <a:custGeom>
            <a:avLst/>
            <a:gdLst>
              <a:gd name="connsiteX0" fmla="*/ 0 w 5120257"/>
              <a:gd name="connsiteY0" fmla="*/ 0 h 3514153"/>
              <a:gd name="connsiteX1" fmla="*/ 5120257 w 5120257"/>
              <a:gd name="connsiteY1" fmla="*/ 0 h 3514153"/>
              <a:gd name="connsiteX2" fmla="*/ 5120257 w 5120257"/>
              <a:gd name="connsiteY2" fmla="*/ 1336750 h 3514153"/>
              <a:gd name="connsiteX3" fmla="*/ 5049051 w 5120257"/>
              <a:gd name="connsiteY3" fmla="*/ 1347617 h 3514153"/>
              <a:gd name="connsiteX4" fmla="*/ 3660262 w 5120257"/>
              <a:gd name="connsiteY4" fmla="*/ 3051603 h 3514153"/>
              <a:gd name="connsiteX5" fmla="*/ 3695599 w 5120257"/>
              <a:gd name="connsiteY5" fmla="*/ 3402137 h 3514153"/>
              <a:gd name="connsiteX6" fmla="*/ 3724400 w 5120257"/>
              <a:gd name="connsiteY6" fmla="*/ 3514153 h 3514153"/>
              <a:gd name="connsiteX7" fmla="*/ 0 w 5120257"/>
              <a:gd name="connsiteY7" fmla="*/ 3514153 h 3514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20257" h="3514153">
                <a:moveTo>
                  <a:pt x="0" y="0"/>
                </a:moveTo>
                <a:lnTo>
                  <a:pt x="5120257" y="0"/>
                </a:lnTo>
                <a:lnTo>
                  <a:pt x="5120257" y="1336750"/>
                </a:lnTo>
                <a:lnTo>
                  <a:pt x="5049051" y="1347617"/>
                </a:lnTo>
                <a:cubicBezTo>
                  <a:pt x="4256470" y="1509802"/>
                  <a:pt x="3660262" y="2211076"/>
                  <a:pt x="3660262" y="3051603"/>
                </a:cubicBezTo>
                <a:cubicBezTo>
                  <a:pt x="3660262" y="3171678"/>
                  <a:pt x="3672429" y="3288912"/>
                  <a:pt x="3695599" y="3402137"/>
                </a:cubicBezTo>
                <a:lnTo>
                  <a:pt x="3724400" y="3514153"/>
                </a:lnTo>
                <a:lnTo>
                  <a:pt x="0" y="35141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5A51EB-B791-453C-AE45-0B2F1286D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139700"/>
            <a:ext cx="10801349" cy="1325563"/>
          </a:xfrm>
        </p:spPr>
        <p:txBody>
          <a:bodyPr>
            <a:normAutofit/>
          </a:bodyPr>
          <a:lstStyle>
            <a:lvl1pPr algn="ctr">
              <a:defRPr sz="27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670433-B078-41A5-95F5-82F46DBA82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5325" y="5245102"/>
            <a:ext cx="5119688" cy="13255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8A70F16-2AC4-4041-9474-A2CD607421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6987" y="5233418"/>
            <a:ext cx="5119688" cy="1325563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852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  <p:bldP spid="2" grpId="0"/>
      <p:bldP spid="11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CBF0622-6B26-44AF-B58F-8E6F35DC98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00582" y="0"/>
            <a:ext cx="4596092" cy="6858000"/>
          </a:xfrm>
          <a:custGeom>
            <a:avLst/>
            <a:gdLst>
              <a:gd name="connsiteX0" fmla="*/ 0 w 4596092"/>
              <a:gd name="connsiteY0" fmla="*/ 4982308 h 6858000"/>
              <a:gd name="connsiteX1" fmla="*/ 2204581 w 4596092"/>
              <a:gd name="connsiteY1" fmla="*/ 4982308 h 6858000"/>
              <a:gd name="connsiteX2" fmla="*/ 2204581 w 4596092"/>
              <a:gd name="connsiteY2" fmla="*/ 6858000 h 6858000"/>
              <a:gd name="connsiteX3" fmla="*/ 0 w 4596092"/>
              <a:gd name="connsiteY3" fmla="*/ 6858000 h 6858000"/>
              <a:gd name="connsiteX4" fmla="*/ 0 w 4596092"/>
              <a:gd name="connsiteY4" fmla="*/ 2227385 h 6858000"/>
              <a:gd name="connsiteX5" fmla="*/ 2204581 w 4596092"/>
              <a:gd name="connsiteY5" fmla="*/ 2227385 h 6858000"/>
              <a:gd name="connsiteX6" fmla="*/ 2204581 w 4596092"/>
              <a:gd name="connsiteY6" fmla="*/ 4630615 h 6858000"/>
              <a:gd name="connsiteX7" fmla="*/ 0 w 4596092"/>
              <a:gd name="connsiteY7" fmla="*/ 4630615 h 6858000"/>
              <a:gd name="connsiteX8" fmla="*/ 2391511 w 4596092"/>
              <a:gd name="connsiteY8" fmla="*/ 0 h 6858000"/>
              <a:gd name="connsiteX9" fmla="*/ 4596092 w 4596092"/>
              <a:gd name="connsiteY9" fmla="*/ 0 h 6858000"/>
              <a:gd name="connsiteX10" fmla="*/ 4596092 w 4596092"/>
              <a:gd name="connsiteY10" fmla="*/ 6858000 h 6858000"/>
              <a:gd name="connsiteX11" fmla="*/ 2391511 w 4596092"/>
              <a:gd name="connsiteY11" fmla="*/ 6858000 h 6858000"/>
              <a:gd name="connsiteX12" fmla="*/ 2 w 4596092"/>
              <a:gd name="connsiteY12" fmla="*/ 0 h 6858000"/>
              <a:gd name="connsiteX13" fmla="*/ 2204583 w 4596092"/>
              <a:gd name="connsiteY13" fmla="*/ 0 h 6858000"/>
              <a:gd name="connsiteX14" fmla="*/ 2204583 w 4596092"/>
              <a:gd name="connsiteY14" fmla="*/ 1875692 h 6858000"/>
              <a:gd name="connsiteX15" fmla="*/ 2 w 4596092"/>
              <a:gd name="connsiteY15" fmla="*/ 18756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96092" h="6858000">
                <a:moveTo>
                  <a:pt x="0" y="4982308"/>
                </a:moveTo>
                <a:lnTo>
                  <a:pt x="2204581" y="4982308"/>
                </a:lnTo>
                <a:lnTo>
                  <a:pt x="2204581" y="6858000"/>
                </a:lnTo>
                <a:lnTo>
                  <a:pt x="0" y="6858000"/>
                </a:lnTo>
                <a:close/>
                <a:moveTo>
                  <a:pt x="0" y="2227385"/>
                </a:moveTo>
                <a:lnTo>
                  <a:pt x="2204581" y="2227385"/>
                </a:lnTo>
                <a:lnTo>
                  <a:pt x="2204581" y="4630615"/>
                </a:lnTo>
                <a:lnTo>
                  <a:pt x="0" y="4630615"/>
                </a:lnTo>
                <a:close/>
                <a:moveTo>
                  <a:pt x="2391511" y="0"/>
                </a:moveTo>
                <a:lnTo>
                  <a:pt x="4596092" y="0"/>
                </a:lnTo>
                <a:lnTo>
                  <a:pt x="4596092" y="6858000"/>
                </a:lnTo>
                <a:lnTo>
                  <a:pt x="2391511" y="6858000"/>
                </a:lnTo>
                <a:close/>
                <a:moveTo>
                  <a:pt x="2" y="0"/>
                </a:moveTo>
                <a:lnTo>
                  <a:pt x="2204583" y="0"/>
                </a:lnTo>
                <a:lnTo>
                  <a:pt x="2204583" y="1875692"/>
                </a:lnTo>
                <a:lnTo>
                  <a:pt x="2" y="18756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9923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0BECBA3-2AD9-4434-9642-DC5664EAC8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918364"/>
          </a:xfrm>
          <a:custGeom>
            <a:avLst/>
            <a:gdLst>
              <a:gd name="connsiteX0" fmla="*/ 0 w 12192000"/>
              <a:gd name="connsiteY0" fmla="*/ 0 h 4918364"/>
              <a:gd name="connsiteX1" fmla="*/ 12192000 w 12192000"/>
              <a:gd name="connsiteY1" fmla="*/ 0 h 4918364"/>
              <a:gd name="connsiteX2" fmla="*/ 12192000 w 12192000"/>
              <a:gd name="connsiteY2" fmla="*/ 4918364 h 4918364"/>
              <a:gd name="connsiteX3" fmla="*/ 0 w 12192000"/>
              <a:gd name="connsiteY3" fmla="*/ 4918364 h 49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918364">
                <a:moveTo>
                  <a:pt x="0" y="0"/>
                </a:moveTo>
                <a:lnTo>
                  <a:pt x="12192000" y="0"/>
                </a:lnTo>
                <a:lnTo>
                  <a:pt x="12192000" y="4918364"/>
                </a:lnTo>
                <a:lnTo>
                  <a:pt x="0" y="49183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71331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0F54C-866B-4EA5-9E13-B58F4683C3BD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7860C2F-7C52-46A2-9B67-96761313F6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6464" y="0"/>
            <a:ext cx="7475621" cy="6858000"/>
          </a:xfrm>
          <a:custGeom>
            <a:avLst/>
            <a:gdLst>
              <a:gd name="connsiteX0" fmla="*/ 0 w 7475621"/>
              <a:gd name="connsiteY0" fmla="*/ 0 h 6858000"/>
              <a:gd name="connsiteX1" fmla="*/ 3737810 w 7475621"/>
              <a:gd name="connsiteY1" fmla="*/ 0 h 6858000"/>
              <a:gd name="connsiteX2" fmla="*/ 3737811 w 7475621"/>
              <a:gd name="connsiteY2" fmla="*/ 0 h 6858000"/>
              <a:gd name="connsiteX3" fmla="*/ 3737811 w 7475621"/>
              <a:gd name="connsiteY3" fmla="*/ 2 h 6858000"/>
              <a:gd name="connsiteX4" fmla="*/ 7475621 w 7475621"/>
              <a:gd name="connsiteY4" fmla="*/ 6858000 h 6858000"/>
              <a:gd name="connsiteX5" fmla="*/ 3737811 w 7475621"/>
              <a:gd name="connsiteY5" fmla="*/ 6858000 h 6858000"/>
              <a:gd name="connsiteX6" fmla="*/ 3737810 w 7475621"/>
              <a:gd name="connsiteY6" fmla="*/ 6858000 h 6858000"/>
              <a:gd name="connsiteX7" fmla="*/ 3737810 w 7475621"/>
              <a:gd name="connsiteY7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5621" h="6858000">
                <a:moveTo>
                  <a:pt x="0" y="0"/>
                </a:moveTo>
                <a:lnTo>
                  <a:pt x="3737810" y="0"/>
                </a:lnTo>
                <a:lnTo>
                  <a:pt x="3737811" y="0"/>
                </a:lnTo>
                <a:lnTo>
                  <a:pt x="3737811" y="2"/>
                </a:lnTo>
                <a:lnTo>
                  <a:pt x="7475621" y="6858000"/>
                </a:lnTo>
                <a:lnTo>
                  <a:pt x="3737811" y="6858000"/>
                </a:lnTo>
                <a:lnTo>
                  <a:pt x="3737810" y="6858000"/>
                </a:lnTo>
                <a:lnTo>
                  <a:pt x="373781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E32F3EF-7992-4C01-8939-1113D2D52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737811" cy="6858000"/>
          </a:xfrm>
          <a:custGeom>
            <a:avLst/>
            <a:gdLst>
              <a:gd name="connsiteX0" fmla="*/ 0 w 3737811"/>
              <a:gd name="connsiteY0" fmla="*/ 0 h 6858000"/>
              <a:gd name="connsiteX1" fmla="*/ 3737811 w 3737811"/>
              <a:gd name="connsiteY1" fmla="*/ 6858000 h 6858000"/>
              <a:gd name="connsiteX2" fmla="*/ 0 w 3737811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811" h="6858000">
                <a:moveTo>
                  <a:pt x="0" y="0"/>
                </a:moveTo>
                <a:lnTo>
                  <a:pt x="373781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0912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878C26F-C655-4E1D-9C1C-1E95E0EA67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28666"/>
            <a:ext cx="12192000" cy="5400675"/>
          </a:xfrm>
          <a:custGeom>
            <a:avLst/>
            <a:gdLst>
              <a:gd name="connsiteX0" fmla="*/ 0 w 10801350"/>
              <a:gd name="connsiteY0" fmla="*/ 0 h 5400675"/>
              <a:gd name="connsiteX1" fmla="*/ 10801350 w 10801350"/>
              <a:gd name="connsiteY1" fmla="*/ 0 h 5400675"/>
              <a:gd name="connsiteX2" fmla="*/ 10801350 w 10801350"/>
              <a:gd name="connsiteY2" fmla="*/ 5400675 h 5400675"/>
              <a:gd name="connsiteX3" fmla="*/ 0 w 10801350"/>
              <a:gd name="connsiteY3" fmla="*/ 5400675 h 540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350" h="5400675">
                <a:moveTo>
                  <a:pt x="0" y="0"/>
                </a:moveTo>
                <a:lnTo>
                  <a:pt x="10801350" y="0"/>
                </a:lnTo>
                <a:lnTo>
                  <a:pt x="10801350" y="5400675"/>
                </a:lnTo>
                <a:lnTo>
                  <a:pt x="0" y="54006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38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5AAED-15D7-40F5-AC57-74696E01B9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470843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DCD478D-C3C6-41FE-BFDA-66F1F26507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4800" y="0"/>
            <a:ext cx="3529264" cy="6858000"/>
          </a:xfrm>
          <a:custGeom>
            <a:avLst/>
            <a:gdLst>
              <a:gd name="connsiteX0" fmla="*/ 0 w 3529264"/>
              <a:gd name="connsiteY0" fmla="*/ 0 h 6858000"/>
              <a:gd name="connsiteX1" fmla="*/ 3529264 w 3529264"/>
              <a:gd name="connsiteY1" fmla="*/ 0 h 6858000"/>
              <a:gd name="connsiteX2" fmla="*/ 3529264 w 3529264"/>
              <a:gd name="connsiteY2" fmla="*/ 6858000 h 6858000"/>
              <a:gd name="connsiteX3" fmla="*/ 0 w 3529264"/>
              <a:gd name="connsiteY3" fmla="*/ 6858000 h 6858000"/>
              <a:gd name="connsiteX4" fmla="*/ 0 w 3529264"/>
              <a:gd name="connsiteY4" fmla="*/ 6483366 h 6858000"/>
              <a:gd name="connsiteX5" fmla="*/ 13333 w 3529264"/>
              <a:gd name="connsiteY5" fmla="*/ 6484710 h 6858000"/>
              <a:gd name="connsiteX6" fmla="*/ 470533 w 3529264"/>
              <a:gd name="connsiteY6" fmla="*/ 6027510 h 6858000"/>
              <a:gd name="connsiteX7" fmla="*/ 13333 w 3529264"/>
              <a:gd name="connsiteY7" fmla="*/ 5570310 h 6858000"/>
              <a:gd name="connsiteX8" fmla="*/ 0 w 3529264"/>
              <a:gd name="connsiteY8" fmla="*/ 5571654 h 6858000"/>
              <a:gd name="connsiteX9" fmla="*/ 0 w 3529264"/>
              <a:gd name="connsiteY9" fmla="*/ 5246549 h 6858000"/>
              <a:gd name="connsiteX10" fmla="*/ 13333 w 3529264"/>
              <a:gd name="connsiteY10" fmla="*/ 5247893 h 6858000"/>
              <a:gd name="connsiteX11" fmla="*/ 470533 w 3529264"/>
              <a:gd name="connsiteY11" fmla="*/ 4790693 h 6858000"/>
              <a:gd name="connsiteX12" fmla="*/ 13333 w 3529264"/>
              <a:gd name="connsiteY12" fmla="*/ 4333493 h 6858000"/>
              <a:gd name="connsiteX13" fmla="*/ 0 w 3529264"/>
              <a:gd name="connsiteY13" fmla="*/ 4334837 h 6858000"/>
              <a:gd name="connsiteX14" fmla="*/ 0 w 3529264"/>
              <a:gd name="connsiteY14" fmla="*/ 4009731 h 6858000"/>
              <a:gd name="connsiteX15" fmla="*/ 13333 w 3529264"/>
              <a:gd name="connsiteY15" fmla="*/ 4011075 h 6858000"/>
              <a:gd name="connsiteX16" fmla="*/ 470533 w 3529264"/>
              <a:gd name="connsiteY16" fmla="*/ 3553875 h 6858000"/>
              <a:gd name="connsiteX17" fmla="*/ 13333 w 3529264"/>
              <a:gd name="connsiteY17" fmla="*/ 3096675 h 6858000"/>
              <a:gd name="connsiteX18" fmla="*/ 0 w 3529264"/>
              <a:gd name="connsiteY18" fmla="*/ 3098019 h 6858000"/>
              <a:gd name="connsiteX19" fmla="*/ 0 w 3529264"/>
              <a:gd name="connsiteY19" fmla="*/ 2772913 h 6858000"/>
              <a:gd name="connsiteX20" fmla="*/ 13333 w 3529264"/>
              <a:gd name="connsiteY20" fmla="*/ 2774257 h 6858000"/>
              <a:gd name="connsiteX21" fmla="*/ 470533 w 3529264"/>
              <a:gd name="connsiteY21" fmla="*/ 2317057 h 6858000"/>
              <a:gd name="connsiteX22" fmla="*/ 13333 w 3529264"/>
              <a:gd name="connsiteY22" fmla="*/ 1859857 h 6858000"/>
              <a:gd name="connsiteX23" fmla="*/ 0 w 3529264"/>
              <a:gd name="connsiteY23" fmla="*/ 1861201 h 6858000"/>
              <a:gd name="connsiteX24" fmla="*/ 0 w 3529264"/>
              <a:gd name="connsiteY24" fmla="*/ 1536095 h 6858000"/>
              <a:gd name="connsiteX25" fmla="*/ 13333 w 3529264"/>
              <a:gd name="connsiteY25" fmla="*/ 1537439 h 6858000"/>
              <a:gd name="connsiteX26" fmla="*/ 470533 w 3529264"/>
              <a:gd name="connsiteY26" fmla="*/ 1080239 h 6858000"/>
              <a:gd name="connsiteX27" fmla="*/ 13333 w 3529264"/>
              <a:gd name="connsiteY27" fmla="*/ 623039 h 6858000"/>
              <a:gd name="connsiteX28" fmla="*/ 0 w 3529264"/>
              <a:gd name="connsiteY28" fmla="*/ 6243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29264" h="6858000">
                <a:moveTo>
                  <a:pt x="0" y="0"/>
                </a:moveTo>
                <a:lnTo>
                  <a:pt x="3529264" y="0"/>
                </a:lnTo>
                <a:lnTo>
                  <a:pt x="3529264" y="6858000"/>
                </a:lnTo>
                <a:lnTo>
                  <a:pt x="0" y="6858000"/>
                </a:lnTo>
                <a:lnTo>
                  <a:pt x="0" y="6483366"/>
                </a:lnTo>
                <a:lnTo>
                  <a:pt x="13333" y="6484710"/>
                </a:lnTo>
                <a:cubicBezTo>
                  <a:pt x="265838" y="6484710"/>
                  <a:pt x="470533" y="6280015"/>
                  <a:pt x="470533" y="6027510"/>
                </a:cubicBezTo>
                <a:cubicBezTo>
                  <a:pt x="470533" y="5775005"/>
                  <a:pt x="265838" y="5570310"/>
                  <a:pt x="13333" y="5570310"/>
                </a:cubicBezTo>
                <a:lnTo>
                  <a:pt x="0" y="5571654"/>
                </a:lnTo>
                <a:lnTo>
                  <a:pt x="0" y="5246549"/>
                </a:lnTo>
                <a:lnTo>
                  <a:pt x="13333" y="5247893"/>
                </a:lnTo>
                <a:cubicBezTo>
                  <a:pt x="265838" y="5247893"/>
                  <a:pt x="470533" y="5043198"/>
                  <a:pt x="470533" y="4790693"/>
                </a:cubicBezTo>
                <a:cubicBezTo>
                  <a:pt x="470533" y="4538188"/>
                  <a:pt x="265838" y="4333493"/>
                  <a:pt x="13333" y="4333493"/>
                </a:cubicBezTo>
                <a:lnTo>
                  <a:pt x="0" y="4334837"/>
                </a:lnTo>
                <a:lnTo>
                  <a:pt x="0" y="4009731"/>
                </a:lnTo>
                <a:lnTo>
                  <a:pt x="13333" y="4011075"/>
                </a:lnTo>
                <a:cubicBezTo>
                  <a:pt x="265838" y="4011075"/>
                  <a:pt x="470533" y="3806380"/>
                  <a:pt x="470533" y="3553875"/>
                </a:cubicBezTo>
                <a:cubicBezTo>
                  <a:pt x="470533" y="3301370"/>
                  <a:pt x="265838" y="3096675"/>
                  <a:pt x="13333" y="3096675"/>
                </a:cubicBezTo>
                <a:lnTo>
                  <a:pt x="0" y="3098019"/>
                </a:lnTo>
                <a:lnTo>
                  <a:pt x="0" y="2772913"/>
                </a:lnTo>
                <a:lnTo>
                  <a:pt x="13333" y="2774257"/>
                </a:lnTo>
                <a:cubicBezTo>
                  <a:pt x="265838" y="2774257"/>
                  <a:pt x="470533" y="2569562"/>
                  <a:pt x="470533" y="2317057"/>
                </a:cubicBezTo>
                <a:cubicBezTo>
                  <a:pt x="470533" y="2064552"/>
                  <a:pt x="265838" y="1859857"/>
                  <a:pt x="13333" y="1859857"/>
                </a:cubicBezTo>
                <a:lnTo>
                  <a:pt x="0" y="1861201"/>
                </a:lnTo>
                <a:lnTo>
                  <a:pt x="0" y="1536095"/>
                </a:lnTo>
                <a:lnTo>
                  <a:pt x="13333" y="1537439"/>
                </a:lnTo>
                <a:cubicBezTo>
                  <a:pt x="265838" y="1537439"/>
                  <a:pt x="470533" y="1332744"/>
                  <a:pt x="470533" y="1080239"/>
                </a:cubicBezTo>
                <a:cubicBezTo>
                  <a:pt x="470533" y="827734"/>
                  <a:pt x="265838" y="623039"/>
                  <a:pt x="13333" y="623039"/>
                </a:cubicBezTo>
                <a:lnTo>
                  <a:pt x="0" y="62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463047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DF43CBB-A2DB-43DE-97F4-FE39A74C22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78020" y="1189049"/>
            <a:ext cx="3067731" cy="4069295"/>
          </a:xfrm>
          <a:custGeom>
            <a:avLst/>
            <a:gdLst>
              <a:gd name="connsiteX0" fmla="*/ 1904618 w 3067731"/>
              <a:gd name="connsiteY0" fmla="*/ 1393 h 4069295"/>
              <a:gd name="connsiteX1" fmla="*/ 2330181 w 3067731"/>
              <a:gd name="connsiteY1" fmla="*/ 71196 h 4069295"/>
              <a:gd name="connsiteX2" fmla="*/ 2844568 w 3067731"/>
              <a:gd name="connsiteY2" fmla="*/ 2566228 h 4069295"/>
              <a:gd name="connsiteX3" fmla="*/ 737551 w 3067731"/>
              <a:gd name="connsiteY3" fmla="*/ 3998101 h 4069295"/>
              <a:gd name="connsiteX4" fmla="*/ 223164 w 3067731"/>
              <a:gd name="connsiteY4" fmla="*/ 1503069 h 4069295"/>
              <a:gd name="connsiteX5" fmla="*/ 1904618 w 3067731"/>
              <a:gd name="connsiteY5" fmla="*/ 1393 h 406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67731" h="4069295">
                <a:moveTo>
                  <a:pt x="1904618" y="1393"/>
                </a:moveTo>
                <a:cubicBezTo>
                  <a:pt x="2051010" y="-6039"/>
                  <a:pt x="2194453" y="16149"/>
                  <a:pt x="2330181" y="71196"/>
                </a:cubicBezTo>
                <a:cubicBezTo>
                  <a:pt x="3054061" y="364779"/>
                  <a:pt x="3284360" y="1481843"/>
                  <a:pt x="2844568" y="2566228"/>
                </a:cubicBezTo>
                <a:cubicBezTo>
                  <a:pt x="2404776" y="3650612"/>
                  <a:pt x="1461432" y="4291684"/>
                  <a:pt x="737551" y="3998101"/>
                </a:cubicBezTo>
                <a:cubicBezTo>
                  <a:pt x="13671" y="3704517"/>
                  <a:pt x="-216628" y="2587453"/>
                  <a:pt x="223164" y="1503069"/>
                </a:cubicBezTo>
                <a:cubicBezTo>
                  <a:pt x="580496" y="622006"/>
                  <a:pt x="1270250" y="33600"/>
                  <a:pt x="1904618" y="139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5842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0BA5103-251E-4E74-A2B8-BB9DDAB4CC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29993" cy="6858000"/>
          </a:xfrm>
          <a:custGeom>
            <a:avLst/>
            <a:gdLst>
              <a:gd name="connsiteX0" fmla="*/ 1582498 w 6329993"/>
              <a:gd name="connsiteY0" fmla="*/ 0 h 6858000"/>
              <a:gd name="connsiteX1" fmla="*/ 6329993 w 6329993"/>
              <a:gd name="connsiteY1" fmla="*/ 0 h 6858000"/>
              <a:gd name="connsiteX2" fmla="*/ 6201559 w 6329993"/>
              <a:gd name="connsiteY2" fmla="*/ 556589 h 6858000"/>
              <a:gd name="connsiteX3" fmla="*/ 6156676 w 6329993"/>
              <a:gd name="connsiteY3" fmla="*/ 552064 h 6858000"/>
              <a:gd name="connsiteX4" fmla="*/ 5699476 w 6329993"/>
              <a:gd name="connsiteY4" fmla="*/ 1009264 h 6858000"/>
              <a:gd name="connsiteX5" fmla="*/ 5978713 w 6329993"/>
              <a:gd name="connsiteY5" fmla="*/ 1430535 h 6858000"/>
              <a:gd name="connsiteX6" fmla="*/ 5998479 w 6329993"/>
              <a:gd name="connsiteY6" fmla="*/ 1436670 h 6858000"/>
              <a:gd name="connsiteX7" fmla="*/ 5949834 w 6329993"/>
              <a:gd name="connsiteY7" fmla="*/ 1647478 h 6858000"/>
              <a:gd name="connsiteX8" fmla="*/ 5874175 w 6329993"/>
              <a:gd name="connsiteY8" fmla="*/ 1639851 h 6858000"/>
              <a:gd name="connsiteX9" fmla="*/ 5416975 w 6329993"/>
              <a:gd name="connsiteY9" fmla="*/ 2097051 h 6858000"/>
              <a:gd name="connsiteX10" fmla="*/ 5696212 w 6329993"/>
              <a:gd name="connsiteY10" fmla="*/ 2518322 h 6858000"/>
              <a:gd name="connsiteX11" fmla="*/ 5745364 w 6329993"/>
              <a:gd name="connsiteY11" fmla="*/ 2533580 h 6858000"/>
              <a:gd name="connsiteX12" fmla="*/ 5698919 w 6329993"/>
              <a:gd name="connsiteY12" fmla="*/ 2734859 h 6858000"/>
              <a:gd name="connsiteX13" fmla="*/ 5627287 w 6329993"/>
              <a:gd name="connsiteY13" fmla="*/ 2727638 h 6858000"/>
              <a:gd name="connsiteX14" fmla="*/ 5170087 w 6329993"/>
              <a:gd name="connsiteY14" fmla="*/ 3184838 h 6858000"/>
              <a:gd name="connsiteX15" fmla="*/ 5449324 w 6329993"/>
              <a:gd name="connsiteY15" fmla="*/ 3606109 h 6858000"/>
              <a:gd name="connsiteX16" fmla="*/ 5494631 w 6329993"/>
              <a:gd name="connsiteY16" fmla="*/ 3620173 h 6858000"/>
              <a:gd name="connsiteX17" fmla="*/ 5447168 w 6329993"/>
              <a:gd name="connsiteY17" fmla="*/ 3825858 h 6858000"/>
              <a:gd name="connsiteX18" fmla="*/ 5366671 w 6329993"/>
              <a:gd name="connsiteY18" fmla="*/ 3817743 h 6858000"/>
              <a:gd name="connsiteX19" fmla="*/ 4909471 w 6329993"/>
              <a:gd name="connsiteY19" fmla="*/ 4274943 h 6858000"/>
              <a:gd name="connsiteX20" fmla="*/ 5188708 w 6329993"/>
              <a:gd name="connsiteY20" fmla="*/ 4696214 h 6858000"/>
              <a:gd name="connsiteX21" fmla="*/ 5242480 w 6329993"/>
              <a:gd name="connsiteY21" fmla="*/ 4712906 h 6858000"/>
              <a:gd name="connsiteX22" fmla="*/ 5196862 w 6329993"/>
              <a:gd name="connsiteY22" fmla="*/ 4910599 h 6858000"/>
              <a:gd name="connsiteX23" fmla="*/ 5169574 w 6329993"/>
              <a:gd name="connsiteY23" fmla="*/ 4907848 h 6858000"/>
              <a:gd name="connsiteX24" fmla="*/ 4712374 w 6329993"/>
              <a:gd name="connsiteY24" fmla="*/ 5365048 h 6858000"/>
              <a:gd name="connsiteX25" fmla="*/ 4991611 w 6329993"/>
              <a:gd name="connsiteY25" fmla="*/ 5786319 h 6858000"/>
              <a:gd name="connsiteX26" fmla="*/ 4994576 w 6329993"/>
              <a:gd name="connsiteY26" fmla="*/ 5787239 h 6858000"/>
              <a:gd name="connsiteX27" fmla="*/ 4747495 w 6329993"/>
              <a:gd name="connsiteY27" fmla="*/ 6858000 h 6858000"/>
              <a:gd name="connsiteX28" fmla="*/ 0 w 6329993"/>
              <a:gd name="connsiteY2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329993" h="6858000">
                <a:moveTo>
                  <a:pt x="1582498" y="0"/>
                </a:moveTo>
                <a:lnTo>
                  <a:pt x="6329993" y="0"/>
                </a:lnTo>
                <a:lnTo>
                  <a:pt x="6201559" y="556589"/>
                </a:lnTo>
                <a:lnTo>
                  <a:pt x="6156676" y="552064"/>
                </a:lnTo>
                <a:cubicBezTo>
                  <a:pt x="5904171" y="552064"/>
                  <a:pt x="5699476" y="756759"/>
                  <a:pt x="5699476" y="1009264"/>
                </a:cubicBezTo>
                <a:cubicBezTo>
                  <a:pt x="5699476" y="1198643"/>
                  <a:pt x="5814617" y="1361128"/>
                  <a:pt x="5978713" y="1430535"/>
                </a:cubicBezTo>
                <a:lnTo>
                  <a:pt x="5998479" y="1436670"/>
                </a:lnTo>
                <a:lnTo>
                  <a:pt x="5949834" y="1647478"/>
                </a:lnTo>
                <a:lnTo>
                  <a:pt x="5874175" y="1639851"/>
                </a:lnTo>
                <a:cubicBezTo>
                  <a:pt x="5621670" y="1639851"/>
                  <a:pt x="5416975" y="1844546"/>
                  <a:pt x="5416975" y="2097051"/>
                </a:cubicBezTo>
                <a:cubicBezTo>
                  <a:pt x="5416975" y="2286430"/>
                  <a:pt x="5532116" y="2448916"/>
                  <a:pt x="5696212" y="2518322"/>
                </a:cubicBezTo>
                <a:lnTo>
                  <a:pt x="5745364" y="2533580"/>
                </a:lnTo>
                <a:lnTo>
                  <a:pt x="5698919" y="2734859"/>
                </a:lnTo>
                <a:lnTo>
                  <a:pt x="5627287" y="2727638"/>
                </a:lnTo>
                <a:cubicBezTo>
                  <a:pt x="5374782" y="2727638"/>
                  <a:pt x="5170087" y="2932333"/>
                  <a:pt x="5170087" y="3184838"/>
                </a:cubicBezTo>
                <a:cubicBezTo>
                  <a:pt x="5170087" y="3374217"/>
                  <a:pt x="5285228" y="3536703"/>
                  <a:pt x="5449324" y="3606109"/>
                </a:cubicBezTo>
                <a:lnTo>
                  <a:pt x="5494631" y="3620173"/>
                </a:lnTo>
                <a:lnTo>
                  <a:pt x="5447168" y="3825858"/>
                </a:lnTo>
                <a:lnTo>
                  <a:pt x="5366671" y="3817743"/>
                </a:lnTo>
                <a:cubicBezTo>
                  <a:pt x="5114166" y="3817743"/>
                  <a:pt x="4909471" y="4022438"/>
                  <a:pt x="4909471" y="4274943"/>
                </a:cubicBezTo>
                <a:cubicBezTo>
                  <a:pt x="4909471" y="4464322"/>
                  <a:pt x="5024612" y="4626808"/>
                  <a:pt x="5188708" y="4696214"/>
                </a:cubicBezTo>
                <a:lnTo>
                  <a:pt x="5242480" y="4712906"/>
                </a:lnTo>
                <a:lnTo>
                  <a:pt x="5196862" y="4910599"/>
                </a:lnTo>
                <a:lnTo>
                  <a:pt x="5169574" y="4907848"/>
                </a:lnTo>
                <a:cubicBezTo>
                  <a:pt x="4917069" y="4907848"/>
                  <a:pt x="4712374" y="5112543"/>
                  <a:pt x="4712374" y="5365048"/>
                </a:cubicBezTo>
                <a:cubicBezTo>
                  <a:pt x="4712374" y="5554427"/>
                  <a:pt x="4827515" y="5716913"/>
                  <a:pt x="4991611" y="5786319"/>
                </a:cubicBezTo>
                <a:lnTo>
                  <a:pt x="4994576" y="5787239"/>
                </a:lnTo>
                <a:lnTo>
                  <a:pt x="474749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9416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A0FCA4F-CA40-4E23-8F1E-022FCA97E3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7125" y="642329"/>
            <a:ext cx="4358296" cy="5263205"/>
          </a:xfrm>
          <a:custGeom>
            <a:avLst/>
            <a:gdLst>
              <a:gd name="connsiteX0" fmla="*/ 2102779 w 4358296"/>
              <a:gd name="connsiteY0" fmla="*/ 1410 h 5263205"/>
              <a:gd name="connsiteX1" fmla="*/ 3666810 w 4358296"/>
              <a:gd name="connsiteY1" fmla="*/ 584521 h 5263205"/>
              <a:gd name="connsiteX2" fmla="*/ 4171430 w 4358296"/>
              <a:gd name="connsiteY2" fmla="*/ 1288350 h 5263205"/>
              <a:gd name="connsiteX3" fmla="*/ 4208302 w 4358296"/>
              <a:gd name="connsiteY3" fmla="*/ 1382766 h 5263205"/>
              <a:gd name="connsiteX4" fmla="*/ 4179228 w 4358296"/>
              <a:gd name="connsiteY4" fmla="*/ 1385697 h 5263205"/>
              <a:gd name="connsiteX5" fmla="*/ 3814170 w 4358296"/>
              <a:gd name="connsiteY5" fmla="*/ 1833608 h 5263205"/>
              <a:gd name="connsiteX6" fmla="*/ 4271370 w 4358296"/>
              <a:gd name="connsiteY6" fmla="*/ 2290808 h 5263205"/>
              <a:gd name="connsiteX7" fmla="*/ 4358296 w 4358296"/>
              <a:gd name="connsiteY7" fmla="*/ 2282045 h 5263205"/>
              <a:gd name="connsiteX8" fmla="*/ 4357940 w 4358296"/>
              <a:gd name="connsiteY8" fmla="*/ 2312048 h 5263205"/>
              <a:gd name="connsiteX9" fmla="*/ 3777313 w 4358296"/>
              <a:gd name="connsiteY9" fmla="*/ 3666810 h 5263205"/>
              <a:gd name="connsiteX10" fmla="*/ 2291420 w 4358296"/>
              <a:gd name="connsiteY10" fmla="*/ 5263205 h 5263205"/>
              <a:gd name="connsiteX11" fmla="*/ 1082247 w 4358296"/>
              <a:gd name="connsiteY11" fmla="*/ 4137732 h 5263205"/>
              <a:gd name="connsiteX12" fmla="*/ 1162450 w 4358296"/>
              <a:gd name="connsiteY12" fmla="*/ 4040524 h 5263205"/>
              <a:gd name="connsiteX13" fmla="*/ 1274886 w 4358296"/>
              <a:gd name="connsiteY13" fmla="*/ 3672432 h 5263205"/>
              <a:gd name="connsiteX14" fmla="*/ 616532 w 4358296"/>
              <a:gd name="connsiteY14" fmla="*/ 3014078 h 5263205"/>
              <a:gd name="connsiteX15" fmla="*/ 248440 w 4358296"/>
              <a:gd name="connsiteY15" fmla="*/ 3126514 h 5263205"/>
              <a:gd name="connsiteX16" fmla="*/ 226549 w 4358296"/>
              <a:gd name="connsiteY16" fmla="*/ 3144575 h 5263205"/>
              <a:gd name="connsiteX17" fmla="*/ 190404 w 4358296"/>
              <a:gd name="connsiteY17" fmla="*/ 3073484 h 5263205"/>
              <a:gd name="connsiteX18" fmla="*/ 214433 w 4358296"/>
              <a:gd name="connsiteY18" fmla="*/ 1236547 h 5263205"/>
              <a:gd name="connsiteX19" fmla="*/ 303602 w 4358296"/>
              <a:gd name="connsiteY19" fmla="*/ 1072500 h 5263205"/>
              <a:gd name="connsiteX20" fmla="*/ 318560 w 4358296"/>
              <a:gd name="connsiteY20" fmla="*/ 1090629 h 5263205"/>
              <a:gd name="connsiteX21" fmla="*/ 641849 w 4358296"/>
              <a:gd name="connsiteY21" fmla="*/ 1224540 h 5263205"/>
              <a:gd name="connsiteX22" fmla="*/ 1099049 w 4358296"/>
              <a:gd name="connsiteY22" fmla="*/ 767340 h 5263205"/>
              <a:gd name="connsiteX23" fmla="*/ 965138 w 4358296"/>
              <a:gd name="connsiteY23" fmla="*/ 444051 h 5263205"/>
              <a:gd name="connsiteX24" fmla="*/ 916187 w 4358296"/>
              <a:gd name="connsiteY24" fmla="*/ 403662 h 5263205"/>
              <a:gd name="connsiteX25" fmla="*/ 916413 w 4358296"/>
              <a:gd name="connsiteY25" fmla="*/ 403483 h 5263205"/>
              <a:gd name="connsiteX26" fmla="*/ 2102779 w 4358296"/>
              <a:gd name="connsiteY26" fmla="*/ 1410 h 5263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58296" h="5263205">
                <a:moveTo>
                  <a:pt x="2102779" y="1410"/>
                </a:moveTo>
                <a:cubicBezTo>
                  <a:pt x="2660564" y="-18588"/>
                  <a:pt x="3225977" y="174203"/>
                  <a:pt x="3666810" y="584521"/>
                </a:cubicBezTo>
                <a:cubicBezTo>
                  <a:pt x="3887226" y="789680"/>
                  <a:pt x="4055631" y="1029798"/>
                  <a:pt x="4171430" y="1288350"/>
                </a:cubicBezTo>
                <a:lnTo>
                  <a:pt x="4208302" y="1382766"/>
                </a:lnTo>
                <a:lnTo>
                  <a:pt x="4179228" y="1385697"/>
                </a:lnTo>
                <a:cubicBezTo>
                  <a:pt x="3970890" y="1428329"/>
                  <a:pt x="3814170" y="1612666"/>
                  <a:pt x="3814170" y="1833608"/>
                </a:cubicBezTo>
                <a:cubicBezTo>
                  <a:pt x="3814170" y="2086113"/>
                  <a:pt x="4018865" y="2290808"/>
                  <a:pt x="4271370" y="2290808"/>
                </a:cubicBezTo>
                <a:lnTo>
                  <a:pt x="4358296" y="2282045"/>
                </a:lnTo>
                <a:lnTo>
                  <a:pt x="4357940" y="2312048"/>
                </a:lnTo>
                <a:cubicBezTo>
                  <a:pt x="4328825" y="2799970"/>
                  <a:pt x="4136341" y="3281081"/>
                  <a:pt x="3777313" y="3666810"/>
                </a:cubicBezTo>
                <a:lnTo>
                  <a:pt x="2291420" y="5263205"/>
                </a:lnTo>
                <a:lnTo>
                  <a:pt x="1082247" y="4137732"/>
                </a:lnTo>
                <a:lnTo>
                  <a:pt x="1162450" y="4040524"/>
                </a:lnTo>
                <a:cubicBezTo>
                  <a:pt x="1233436" y="3935450"/>
                  <a:pt x="1274886" y="3808782"/>
                  <a:pt x="1274886" y="3672432"/>
                </a:cubicBezTo>
                <a:cubicBezTo>
                  <a:pt x="1274886" y="3308833"/>
                  <a:pt x="980131" y="3014078"/>
                  <a:pt x="616532" y="3014078"/>
                </a:cubicBezTo>
                <a:cubicBezTo>
                  <a:pt x="480182" y="3014078"/>
                  <a:pt x="353514" y="3055528"/>
                  <a:pt x="248440" y="3126514"/>
                </a:cubicBezTo>
                <a:lnTo>
                  <a:pt x="226549" y="3144575"/>
                </a:lnTo>
                <a:lnTo>
                  <a:pt x="190404" y="3073484"/>
                </a:lnTo>
                <a:cubicBezTo>
                  <a:pt x="-70146" y="2491742"/>
                  <a:pt x="-64386" y="1816682"/>
                  <a:pt x="214433" y="1236547"/>
                </a:cubicBezTo>
                <a:lnTo>
                  <a:pt x="303602" y="1072500"/>
                </a:lnTo>
                <a:lnTo>
                  <a:pt x="318560" y="1090629"/>
                </a:lnTo>
                <a:cubicBezTo>
                  <a:pt x="401297" y="1173366"/>
                  <a:pt x="515597" y="1224540"/>
                  <a:pt x="641849" y="1224540"/>
                </a:cubicBezTo>
                <a:cubicBezTo>
                  <a:pt x="894354" y="1224540"/>
                  <a:pt x="1099049" y="1019845"/>
                  <a:pt x="1099049" y="767340"/>
                </a:cubicBezTo>
                <a:cubicBezTo>
                  <a:pt x="1099049" y="641087"/>
                  <a:pt x="1047875" y="526787"/>
                  <a:pt x="965138" y="444051"/>
                </a:cubicBezTo>
                <a:lnTo>
                  <a:pt x="916187" y="403662"/>
                </a:lnTo>
                <a:lnTo>
                  <a:pt x="916413" y="403483"/>
                </a:lnTo>
                <a:cubicBezTo>
                  <a:pt x="1270394" y="151099"/>
                  <a:pt x="1684441" y="16408"/>
                  <a:pt x="2102779" y="141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3923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DF036D-27F9-4F80-BEC5-995077273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81200" y="0"/>
            <a:ext cx="10210800" cy="6858000"/>
          </a:xfrm>
          <a:custGeom>
            <a:avLst/>
            <a:gdLst>
              <a:gd name="connsiteX0" fmla="*/ 2471463 w 10210800"/>
              <a:gd name="connsiteY0" fmla="*/ 0 h 6858000"/>
              <a:gd name="connsiteX1" fmla="*/ 10210800 w 10210800"/>
              <a:gd name="connsiteY1" fmla="*/ 0 h 6858000"/>
              <a:gd name="connsiteX2" fmla="*/ 10210800 w 10210800"/>
              <a:gd name="connsiteY2" fmla="*/ 6858000 h 6858000"/>
              <a:gd name="connsiteX3" fmla="*/ 0 w 10210800"/>
              <a:gd name="connsiteY3" fmla="*/ 6858000 h 6858000"/>
              <a:gd name="connsiteX4" fmla="*/ 0 w 10210800"/>
              <a:gd name="connsiteY4" fmla="*/ 6857999 h 6858000"/>
              <a:gd name="connsiteX5" fmla="*/ 2664319 w 10210800"/>
              <a:gd name="connsiteY5" fmla="*/ 6857999 h 6858000"/>
              <a:gd name="connsiteX6" fmla="*/ 2827155 w 10210800"/>
              <a:gd name="connsiteY6" fmla="*/ 6810408 h 6858000"/>
              <a:gd name="connsiteX7" fmla="*/ 6645027 w 10210800"/>
              <a:gd name="connsiteY7" fmla="*/ 5187243 h 6858000"/>
              <a:gd name="connsiteX8" fmla="*/ 3730793 w 10210800"/>
              <a:gd name="connsiteY8" fmla="*/ 3935950 h 6858000"/>
              <a:gd name="connsiteX9" fmla="*/ 5221292 w 10210800"/>
              <a:gd name="connsiteY9" fmla="*/ 1796327 h 6858000"/>
              <a:gd name="connsiteX10" fmla="*/ 2579960 w 10210800"/>
              <a:gd name="connsiteY10" fmla="*/ 533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210800" h="6858000">
                <a:moveTo>
                  <a:pt x="2471463" y="0"/>
                </a:moveTo>
                <a:lnTo>
                  <a:pt x="10210800" y="0"/>
                </a:lnTo>
                <a:lnTo>
                  <a:pt x="10210800" y="6858000"/>
                </a:lnTo>
                <a:lnTo>
                  <a:pt x="0" y="6858000"/>
                </a:lnTo>
                <a:lnTo>
                  <a:pt x="0" y="6857999"/>
                </a:lnTo>
                <a:lnTo>
                  <a:pt x="2664319" y="6857999"/>
                </a:lnTo>
                <a:lnTo>
                  <a:pt x="2827155" y="6810408"/>
                </a:lnTo>
                <a:cubicBezTo>
                  <a:pt x="4222157" y="6392436"/>
                  <a:pt x="6413698" y="5606494"/>
                  <a:pt x="6645027" y="5187243"/>
                </a:cubicBezTo>
                <a:cubicBezTo>
                  <a:pt x="6929740" y="4671242"/>
                  <a:pt x="3968082" y="4501103"/>
                  <a:pt x="3730793" y="3935950"/>
                </a:cubicBezTo>
                <a:cubicBezTo>
                  <a:pt x="3493505" y="3370797"/>
                  <a:pt x="5460512" y="2467635"/>
                  <a:pt x="5221292" y="1796327"/>
                </a:cubicBezTo>
                <a:cubicBezTo>
                  <a:pt x="5011976" y="1208933"/>
                  <a:pt x="3383619" y="437994"/>
                  <a:pt x="2579960" y="5330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2853756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21B382-4EEE-4146-89E8-16E8DD2A9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-9524"/>
            <a:ext cx="7016713" cy="6867524"/>
          </a:xfrm>
          <a:custGeom>
            <a:avLst/>
            <a:gdLst>
              <a:gd name="connsiteX0" fmla="*/ 3363350 w 6726702"/>
              <a:gd name="connsiteY0" fmla="*/ 2090713 h 6583680"/>
              <a:gd name="connsiteX1" fmla="*/ 2090713 w 6726702"/>
              <a:gd name="connsiteY1" fmla="*/ 3291840 h 6583680"/>
              <a:gd name="connsiteX2" fmla="*/ 3363350 w 6726702"/>
              <a:gd name="connsiteY2" fmla="*/ 4492967 h 6583680"/>
              <a:gd name="connsiteX3" fmla="*/ 4635987 w 6726702"/>
              <a:gd name="connsiteY3" fmla="*/ 3291840 h 6583680"/>
              <a:gd name="connsiteX4" fmla="*/ 3363350 w 6726702"/>
              <a:gd name="connsiteY4" fmla="*/ 2090713 h 6583680"/>
              <a:gd name="connsiteX5" fmla="*/ 3363351 w 6726702"/>
              <a:gd name="connsiteY5" fmla="*/ 0 h 6583680"/>
              <a:gd name="connsiteX6" fmla="*/ 6726702 w 6726702"/>
              <a:gd name="connsiteY6" fmla="*/ 3291840 h 6583680"/>
              <a:gd name="connsiteX7" fmla="*/ 3363351 w 6726702"/>
              <a:gd name="connsiteY7" fmla="*/ 6583680 h 6583680"/>
              <a:gd name="connsiteX8" fmla="*/ 0 w 6726702"/>
              <a:gd name="connsiteY8" fmla="*/ 3291840 h 6583680"/>
              <a:gd name="connsiteX9" fmla="*/ 3363351 w 6726702"/>
              <a:gd name="connsiteY9" fmla="*/ 0 h 6583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26702" h="6583680">
                <a:moveTo>
                  <a:pt x="3363350" y="2090713"/>
                </a:moveTo>
                <a:cubicBezTo>
                  <a:pt x="2660492" y="2090713"/>
                  <a:pt x="2090713" y="2628476"/>
                  <a:pt x="2090713" y="3291840"/>
                </a:cubicBezTo>
                <a:cubicBezTo>
                  <a:pt x="2090713" y="3955204"/>
                  <a:pt x="2660492" y="4492967"/>
                  <a:pt x="3363350" y="4492967"/>
                </a:cubicBezTo>
                <a:cubicBezTo>
                  <a:pt x="4066208" y="4492967"/>
                  <a:pt x="4635987" y="3955204"/>
                  <a:pt x="4635987" y="3291840"/>
                </a:cubicBezTo>
                <a:cubicBezTo>
                  <a:pt x="4635987" y="2628476"/>
                  <a:pt x="4066208" y="2090713"/>
                  <a:pt x="3363350" y="2090713"/>
                </a:cubicBezTo>
                <a:close/>
                <a:moveTo>
                  <a:pt x="3363351" y="0"/>
                </a:moveTo>
                <a:cubicBezTo>
                  <a:pt x="5220878" y="0"/>
                  <a:pt x="6726702" y="1473807"/>
                  <a:pt x="6726702" y="3291840"/>
                </a:cubicBezTo>
                <a:cubicBezTo>
                  <a:pt x="6726702" y="5109873"/>
                  <a:pt x="5220878" y="6583680"/>
                  <a:pt x="3363351" y="6583680"/>
                </a:cubicBezTo>
                <a:cubicBezTo>
                  <a:pt x="1505824" y="6583680"/>
                  <a:pt x="0" y="5109873"/>
                  <a:pt x="0" y="3291840"/>
                </a:cubicBezTo>
                <a:cubicBezTo>
                  <a:pt x="0" y="1473807"/>
                  <a:pt x="1505824" y="0"/>
                  <a:pt x="33633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1569332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8D053C9-5EF0-4620-8B4D-6CED2C9FC5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92240" y="2381506"/>
            <a:ext cx="2104557" cy="2094986"/>
          </a:xfrm>
          <a:custGeom>
            <a:avLst/>
            <a:gdLst>
              <a:gd name="connsiteX0" fmla="*/ 0 w 2104557"/>
              <a:gd name="connsiteY0" fmla="*/ 0 h 2094986"/>
              <a:gd name="connsiteX1" fmla="*/ 2104557 w 2104557"/>
              <a:gd name="connsiteY1" fmla="*/ 0 h 2094986"/>
              <a:gd name="connsiteX2" fmla="*/ 2104557 w 2104557"/>
              <a:gd name="connsiteY2" fmla="*/ 2094986 h 2094986"/>
              <a:gd name="connsiteX3" fmla="*/ 0 w 2104557"/>
              <a:gd name="connsiteY3" fmla="*/ 2094986 h 209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57" h="2094986">
                <a:moveTo>
                  <a:pt x="0" y="0"/>
                </a:moveTo>
                <a:lnTo>
                  <a:pt x="2104557" y="0"/>
                </a:lnTo>
                <a:lnTo>
                  <a:pt x="2104557" y="2094986"/>
                </a:lnTo>
                <a:lnTo>
                  <a:pt x="0" y="2094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0388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2427-0168-40C6-9520-93F1CF87E567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5ACB8F9-41D2-4C30-AE61-EF3257BD80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92251" y="728662"/>
            <a:ext cx="5999748" cy="5400674"/>
          </a:xfrm>
          <a:custGeom>
            <a:avLst/>
            <a:gdLst>
              <a:gd name="connsiteX0" fmla="*/ 0 w 5999748"/>
              <a:gd name="connsiteY0" fmla="*/ 0 h 5400674"/>
              <a:gd name="connsiteX1" fmla="*/ 5999748 w 5999748"/>
              <a:gd name="connsiteY1" fmla="*/ 0 h 5400674"/>
              <a:gd name="connsiteX2" fmla="*/ 5999748 w 5999748"/>
              <a:gd name="connsiteY2" fmla="*/ 5400674 h 5400674"/>
              <a:gd name="connsiteX3" fmla="*/ 0 w 5999748"/>
              <a:gd name="connsiteY3" fmla="*/ 5400674 h 5400674"/>
              <a:gd name="connsiteX4" fmla="*/ 0 w 5999748"/>
              <a:gd name="connsiteY4" fmla="*/ 5363592 h 5400674"/>
              <a:gd name="connsiteX5" fmla="*/ 51805 w 5999748"/>
              <a:gd name="connsiteY5" fmla="*/ 5348206 h 5400674"/>
              <a:gd name="connsiteX6" fmla="*/ 341361 w 5999748"/>
              <a:gd name="connsiteY6" fmla="*/ 4922719 h 5400674"/>
              <a:gd name="connsiteX7" fmla="*/ 51805 w 5999748"/>
              <a:gd name="connsiteY7" fmla="*/ 4497232 h 5400674"/>
              <a:gd name="connsiteX8" fmla="*/ 0 w 5999748"/>
              <a:gd name="connsiteY8" fmla="*/ 4481846 h 5400674"/>
              <a:gd name="connsiteX9" fmla="*/ 0 w 5999748"/>
              <a:gd name="connsiteY9" fmla="*/ 4247212 h 5400674"/>
              <a:gd name="connsiteX10" fmla="*/ 51805 w 5999748"/>
              <a:gd name="connsiteY10" fmla="*/ 4231826 h 5400674"/>
              <a:gd name="connsiteX11" fmla="*/ 341361 w 5999748"/>
              <a:gd name="connsiteY11" fmla="*/ 3806339 h 5400674"/>
              <a:gd name="connsiteX12" fmla="*/ 51805 w 5999748"/>
              <a:gd name="connsiteY12" fmla="*/ 3380852 h 5400674"/>
              <a:gd name="connsiteX13" fmla="*/ 0 w 5999748"/>
              <a:gd name="connsiteY13" fmla="*/ 3365466 h 5400674"/>
              <a:gd name="connsiteX14" fmla="*/ 0 w 5999748"/>
              <a:gd name="connsiteY14" fmla="*/ 3130832 h 5400674"/>
              <a:gd name="connsiteX15" fmla="*/ 51805 w 5999748"/>
              <a:gd name="connsiteY15" fmla="*/ 3115446 h 5400674"/>
              <a:gd name="connsiteX16" fmla="*/ 341361 w 5999748"/>
              <a:gd name="connsiteY16" fmla="*/ 2689959 h 5400674"/>
              <a:gd name="connsiteX17" fmla="*/ 51805 w 5999748"/>
              <a:gd name="connsiteY17" fmla="*/ 2264472 h 5400674"/>
              <a:gd name="connsiteX18" fmla="*/ 0 w 5999748"/>
              <a:gd name="connsiteY18" fmla="*/ 2249086 h 5400674"/>
              <a:gd name="connsiteX19" fmla="*/ 0 w 5999748"/>
              <a:gd name="connsiteY19" fmla="*/ 2014452 h 5400674"/>
              <a:gd name="connsiteX20" fmla="*/ 51805 w 5999748"/>
              <a:gd name="connsiteY20" fmla="*/ 1999066 h 5400674"/>
              <a:gd name="connsiteX21" fmla="*/ 341361 w 5999748"/>
              <a:gd name="connsiteY21" fmla="*/ 1573579 h 5400674"/>
              <a:gd name="connsiteX22" fmla="*/ 51805 w 5999748"/>
              <a:gd name="connsiteY22" fmla="*/ 1148092 h 5400674"/>
              <a:gd name="connsiteX23" fmla="*/ 0 w 5999748"/>
              <a:gd name="connsiteY23" fmla="*/ 1132706 h 5400674"/>
              <a:gd name="connsiteX24" fmla="*/ 0 w 5999748"/>
              <a:gd name="connsiteY24" fmla="*/ 898072 h 5400674"/>
              <a:gd name="connsiteX25" fmla="*/ 51805 w 5999748"/>
              <a:gd name="connsiteY25" fmla="*/ 882686 h 5400674"/>
              <a:gd name="connsiteX26" fmla="*/ 341361 w 5999748"/>
              <a:gd name="connsiteY26" fmla="*/ 457199 h 5400674"/>
              <a:gd name="connsiteX27" fmla="*/ 51805 w 5999748"/>
              <a:gd name="connsiteY27" fmla="*/ 31712 h 5400674"/>
              <a:gd name="connsiteX28" fmla="*/ 0 w 5999748"/>
              <a:gd name="connsiteY28" fmla="*/ 16326 h 540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999748" h="5400674">
                <a:moveTo>
                  <a:pt x="0" y="0"/>
                </a:moveTo>
                <a:lnTo>
                  <a:pt x="5999748" y="0"/>
                </a:lnTo>
                <a:lnTo>
                  <a:pt x="5999748" y="5400674"/>
                </a:lnTo>
                <a:lnTo>
                  <a:pt x="0" y="5400674"/>
                </a:lnTo>
                <a:lnTo>
                  <a:pt x="0" y="5363592"/>
                </a:lnTo>
                <a:lnTo>
                  <a:pt x="51805" y="5348206"/>
                </a:lnTo>
                <a:cubicBezTo>
                  <a:pt x="221373" y="5281342"/>
                  <a:pt x="341361" y="5116043"/>
                  <a:pt x="341361" y="4922719"/>
                </a:cubicBezTo>
                <a:cubicBezTo>
                  <a:pt x="341361" y="4729395"/>
                  <a:pt x="221373" y="4564096"/>
                  <a:pt x="51805" y="4497232"/>
                </a:cubicBezTo>
                <a:lnTo>
                  <a:pt x="0" y="4481846"/>
                </a:lnTo>
                <a:lnTo>
                  <a:pt x="0" y="4247212"/>
                </a:lnTo>
                <a:lnTo>
                  <a:pt x="51805" y="4231826"/>
                </a:lnTo>
                <a:cubicBezTo>
                  <a:pt x="221373" y="4164962"/>
                  <a:pt x="341361" y="3999663"/>
                  <a:pt x="341361" y="3806339"/>
                </a:cubicBezTo>
                <a:cubicBezTo>
                  <a:pt x="341361" y="3613015"/>
                  <a:pt x="221373" y="3447716"/>
                  <a:pt x="51805" y="3380852"/>
                </a:cubicBezTo>
                <a:lnTo>
                  <a:pt x="0" y="3365466"/>
                </a:lnTo>
                <a:lnTo>
                  <a:pt x="0" y="3130832"/>
                </a:lnTo>
                <a:lnTo>
                  <a:pt x="51805" y="3115446"/>
                </a:lnTo>
                <a:cubicBezTo>
                  <a:pt x="221373" y="3048582"/>
                  <a:pt x="341361" y="2883283"/>
                  <a:pt x="341361" y="2689959"/>
                </a:cubicBezTo>
                <a:cubicBezTo>
                  <a:pt x="341361" y="2496635"/>
                  <a:pt x="221373" y="2331336"/>
                  <a:pt x="51805" y="2264472"/>
                </a:cubicBezTo>
                <a:lnTo>
                  <a:pt x="0" y="2249086"/>
                </a:lnTo>
                <a:lnTo>
                  <a:pt x="0" y="2014452"/>
                </a:lnTo>
                <a:lnTo>
                  <a:pt x="51805" y="1999066"/>
                </a:lnTo>
                <a:cubicBezTo>
                  <a:pt x="221373" y="1932202"/>
                  <a:pt x="341361" y="1766903"/>
                  <a:pt x="341361" y="1573579"/>
                </a:cubicBezTo>
                <a:cubicBezTo>
                  <a:pt x="341361" y="1380255"/>
                  <a:pt x="221373" y="1214956"/>
                  <a:pt x="51805" y="1148092"/>
                </a:cubicBezTo>
                <a:lnTo>
                  <a:pt x="0" y="1132706"/>
                </a:lnTo>
                <a:lnTo>
                  <a:pt x="0" y="898072"/>
                </a:lnTo>
                <a:lnTo>
                  <a:pt x="51805" y="882686"/>
                </a:lnTo>
                <a:cubicBezTo>
                  <a:pt x="221373" y="815822"/>
                  <a:pt x="341361" y="650523"/>
                  <a:pt x="341361" y="457199"/>
                </a:cubicBezTo>
                <a:cubicBezTo>
                  <a:pt x="341361" y="263875"/>
                  <a:pt x="221373" y="98576"/>
                  <a:pt x="51805" y="31712"/>
                </a:cubicBezTo>
                <a:lnTo>
                  <a:pt x="0" y="163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0261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B52599C-C81F-4B22-B2A0-DE1E805AAF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58343" y="746919"/>
            <a:ext cx="3463019" cy="5364162"/>
          </a:xfrm>
          <a:custGeom>
            <a:avLst/>
            <a:gdLst>
              <a:gd name="connsiteX0" fmla="*/ 0 w 3463018"/>
              <a:gd name="connsiteY0" fmla="*/ 0 h 5364162"/>
              <a:gd name="connsiteX1" fmla="*/ 3463018 w 3463018"/>
              <a:gd name="connsiteY1" fmla="*/ 0 h 5364162"/>
              <a:gd name="connsiteX2" fmla="*/ 3463018 w 3463018"/>
              <a:gd name="connsiteY2" fmla="*/ 5364162 h 5364162"/>
              <a:gd name="connsiteX3" fmla="*/ 0 w 3463018"/>
              <a:gd name="connsiteY3" fmla="*/ 5364162 h 536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3018" h="5364162">
                <a:moveTo>
                  <a:pt x="0" y="0"/>
                </a:moveTo>
                <a:lnTo>
                  <a:pt x="3463018" y="0"/>
                </a:lnTo>
                <a:lnTo>
                  <a:pt x="3463018" y="5364162"/>
                </a:lnTo>
                <a:lnTo>
                  <a:pt x="0" y="53641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955B13E-439A-4DE6-8899-BCE006BB79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5325" y="746919"/>
            <a:ext cx="3463019" cy="5364162"/>
          </a:xfrm>
          <a:custGeom>
            <a:avLst/>
            <a:gdLst>
              <a:gd name="connsiteX0" fmla="*/ 0 w 3463018"/>
              <a:gd name="connsiteY0" fmla="*/ 0 h 5364162"/>
              <a:gd name="connsiteX1" fmla="*/ 3463018 w 3463018"/>
              <a:gd name="connsiteY1" fmla="*/ 0 h 5364162"/>
              <a:gd name="connsiteX2" fmla="*/ 3463018 w 3463018"/>
              <a:gd name="connsiteY2" fmla="*/ 5364162 h 5364162"/>
              <a:gd name="connsiteX3" fmla="*/ 0 w 3463018"/>
              <a:gd name="connsiteY3" fmla="*/ 5364162 h 536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3018" h="5364162">
                <a:moveTo>
                  <a:pt x="0" y="0"/>
                </a:moveTo>
                <a:lnTo>
                  <a:pt x="3463018" y="0"/>
                </a:lnTo>
                <a:lnTo>
                  <a:pt x="3463018" y="5364162"/>
                </a:lnTo>
                <a:lnTo>
                  <a:pt x="0" y="53641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45262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E52D120-70EB-464B-A086-987B9E1D15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81197" y="0"/>
            <a:ext cx="6510803" cy="6858000"/>
          </a:xfrm>
          <a:custGeom>
            <a:avLst/>
            <a:gdLst>
              <a:gd name="connsiteX0" fmla="*/ 3927526 w 6510802"/>
              <a:gd name="connsiteY0" fmla="*/ 0 h 6858000"/>
              <a:gd name="connsiteX1" fmla="*/ 6510802 w 6510802"/>
              <a:gd name="connsiteY1" fmla="*/ 0 h 6858000"/>
              <a:gd name="connsiteX2" fmla="*/ 6510802 w 6510802"/>
              <a:gd name="connsiteY2" fmla="*/ 6858000 h 6858000"/>
              <a:gd name="connsiteX3" fmla="*/ 6491486 w 6510802"/>
              <a:gd name="connsiteY3" fmla="*/ 6816514 h 6858000"/>
              <a:gd name="connsiteX4" fmla="*/ 6273496 w 6510802"/>
              <a:gd name="connsiteY4" fmla="*/ 6572250 h 6858000"/>
              <a:gd name="connsiteX5" fmla="*/ 17414 w 6510802"/>
              <a:gd name="connsiteY5" fmla="*/ 3314700 h 6858000"/>
              <a:gd name="connsiteX6" fmla="*/ 4353313 w 6510802"/>
              <a:gd name="connsiteY6" fmla="*/ 1314450 h 6858000"/>
              <a:gd name="connsiteX7" fmla="*/ 3981245 w 6510802"/>
              <a:gd name="connsiteY7" fmla="*/ 495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0802" h="6858000">
                <a:moveTo>
                  <a:pt x="3927526" y="0"/>
                </a:moveTo>
                <a:lnTo>
                  <a:pt x="6510802" y="0"/>
                </a:lnTo>
                <a:lnTo>
                  <a:pt x="6510802" y="6858000"/>
                </a:lnTo>
                <a:lnTo>
                  <a:pt x="6491486" y="6816514"/>
                </a:lnTo>
                <a:cubicBezTo>
                  <a:pt x="6446215" y="6743006"/>
                  <a:pt x="6374798" y="6661944"/>
                  <a:pt x="6273496" y="6572250"/>
                </a:cubicBezTo>
                <a:cubicBezTo>
                  <a:pt x="5463096" y="5854700"/>
                  <a:pt x="337444" y="4191000"/>
                  <a:pt x="17414" y="3314700"/>
                </a:cubicBezTo>
                <a:cubicBezTo>
                  <a:pt x="-302618" y="2438400"/>
                  <a:pt x="3888752" y="1981200"/>
                  <a:pt x="4353313" y="1314450"/>
                </a:cubicBezTo>
                <a:cubicBezTo>
                  <a:pt x="4614629" y="939403"/>
                  <a:pt x="4394143" y="457870"/>
                  <a:pt x="3981245" y="4954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5159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4A1718-B545-4760-81E1-5DF8DFB6F8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4072" y="332509"/>
            <a:ext cx="7997691" cy="6192982"/>
          </a:xfrm>
          <a:custGeom>
            <a:avLst/>
            <a:gdLst>
              <a:gd name="connsiteX0" fmla="*/ 0 w 7997690"/>
              <a:gd name="connsiteY0" fmla="*/ 0 h 6192982"/>
              <a:gd name="connsiteX1" fmla="*/ 7788894 w 7997690"/>
              <a:gd name="connsiteY1" fmla="*/ 0 h 6192982"/>
              <a:gd name="connsiteX2" fmla="*/ 5194215 w 7997690"/>
              <a:gd name="connsiteY2" fmla="*/ 1400757 h 6192982"/>
              <a:gd name="connsiteX3" fmla="*/ 5658238 w 7997690"/>
              <a:gd name="connsiteY3" fmla="*/ 2779180 h 6192982"/>
              <a:gd name="connsiteX4" fmla="*/ 4812077 w 7997690"/>
              <a:gd name="connsiteY4" fmla="*/ 4471503 h 6192982"/>
              <a:gd name="connsiteX5" fmla="*/ 7788894 w 7997690"/>
              <a:gd name="connsiteY5" fmla="*/ 6192982 h 6192982"/>
              <a:gd name="connsiteX6" fmla="*/ 0 w 7997690"/>
              <a:gd name="connsiteY6" fmla="*/ 6192982 h 6192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97690" h="6192982">
                <a:moveTo>
                  <a:pt x="0" y="0"/>
                </a:moveTo>
                <a:lnTo>
                  <a:pt x="7788894" y="0"/>
                </a:lnTo>
                <a:cubicBezTo>
                  <a:pt x="7788359" y="330441"/>
                  <a:pt x="5194750" y="1070316"/>
                  <a:pt x="5194215" y="1400757"/>
                </a:cubicBezTo>
                <a:cubicBezTo>
                  <a:pt x="4982407" y="1961763"/>
                  <a:pt x="4393278" y="3140536"/>
                  <a:pt x="5658238" y="2779180"/>
                </a:cubicBezTo>
                <a:cubicBezTo>
                  <a:pt x="5903898" y="3381956"/>
                  <a:pt x="4391003" y="3941205"/>
                  <a:pt x="4812077" y="4471503"/>
                </a:cubicBezTo>
                <a:cubicBezTo>
                  <a:pt x="5233151" y="5001801"/>
                  <a:pt x="8900256" y="5997054"/>
                  <a:pt x="7788894" y="6192982"/>
                </a:cubicBezTo>
                <a:lnTo>
                  <a:pt x="0" y="61929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9989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1F84D8-6F78-40DE-BBAC-0F88CA1D64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97214" y="728663"/>
            <a:ext cx="4299463" cy="4167802"/>
          </a:xfrm>
          <a:custGeom>
            <a:avLst/>
            <a:gdLst>
              <a:gd name="connsiteX0" fmla="*/ 2149731 w 4299462"/>
              <a:gd name="connsiteY0" fmla="*/ 0 h 4167802"/>
              <a:gd name="connsiteX1" fmla="*/ 4299462 w 4299462"/>
              <a:gd name="connsiteY1" fmla="*/ 2083901 h 4167802"/>
              <a:gd name="connsiteX2" fmla="*/ 2149731 w 4299462"/>
              <a:gd name="connsiteY2" fmla="*/ 4167802 h 4167802"/>
              <a:gd name="connsiteX3" fmla="*/ 1716485 w 4299462"/>
              <a:gd name="connsiteY3" fmla="*/ 4125465 h 4167802"/>
              <a:gd name="connsiteX4" fmla="*/ 1691548 w 4299462"/>
              <a:gd name="connsiteY4" fmla="*/ 4119249 h 4167802"/>
              <a:gd name="connsiteX5" fmla="*/ 1706308 w 4299462"/>
              <a:gd name="connsiteY5" fmla="*/ 4108895 h 4167802"/>
              <a:gd name="connsiteX6" fmla="*/ 2149732 w 4299462"/>
              <a:gd name="connsiteY6" fmla="*/ 3226901 h 4167802"/>
              <a:gd name="connsiteX7" fmla="*/ 931223 w 4299462"/>
              <a:gd name="connsiteY7" fmla="*/ 2083901 h 4167802"/>
              <a:gd name="connsiteX8" fmla="*/ 69607 w 4299462"/>
              <a:gd name="connsiteY8" fmla="*/ 2418678 h 4167802"/>
              <a:gd name="connsiteX9" fmla="*/ 35761 w 4299462"/>
              <a:gd name="connsiteY9" fmla="*/ 2453611 h 4167802"/>
              <a:gd name="connsiteX10" fmla="*/ 11099 w 4299462"/>
              <a:gd name="connsiteY10" fmla="*/ 2296968 h 4167802"/>
              <a:gd name="connsiteX11" fmla="*/ 0 w 4299462"/>
              <a:gd name="connsiteY11" fmla="*/ 2083901 h 4167802"/>
              <a:gd name="connsiteX12" fmla="*/ 2149731 w 4299462"/>
              <a:gd name="connsiteY12" fmla="*/ 0 h 416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99462" h="4167802">
                <a:moveTo>
                  <a:pt x="2149731" y="0"/>
                </a:moveTo>
                <a:cubicBezTo>
                  <a:pt x="3336995" y="0"/>
                  <a:pt x="4299462" y="932994"/>
                  <a:pt x="4299462" y="2083901"/>
                </a:cubicBezTo>
                <a:cubicBezTo>
                  <a:pt x="4299462" y="3234808"/>
                  <a:pt x="3336995" y="4167802"/>
                  <a:pt x="2149731" y="4167802"/>
                </a:cubicBezTo>
                <a:cubicBezTo>
                  <a:pt x="2001323" y="4167802"/>
                  <a:pt x="1856427" y="4153224"/>
                  <a:pt x="1716485" y="4125465"/>
                </a:cubicBezTo>
                <a:lnTo>
                  <a:pt x="1691548" y="4119249"/>
                </a:lnTo>
                <a:lnTo>
                  <a:pt x="1706308" y="4108895"/>
                </a:lnTo>
                <a:cubicBezTo>
                  <a:pt x="1977118" y="3899252"/>
                  <a:pt x="2149732" y="3581986"/>
                  <a:pt x="2149732" y="3226901"/>
                </a:cubicBezTo>
                <a:cubicBezTo>
                  <a:pt x="2149732" y="2595640"/>
                  <a:pt x="1604187" y="2083901"/>
                  <a:pt x="931223" y="2083901"/>
                </a:cubicBezTo>
                <a:cubicBezTo>
                  <a:pt x="594741" y="2083901"/>
                  <a:pt x="290114" y="2211836"/>
                  <a:pt x="69607" y="2418678"/>
                </a:cubicBezTo>
                <a:lnTo>
                  <a:pt x="35761" y="2453611"/>
                </a:lnTo>
                <a:lnTo>
                  <a:pt x="11099" y="2296968"/>
                </a:lnTo>
                <a:cubicBezTo>
                  <a:pt x="3760" y="2226913"/>
                  <a:pt x="0" y="2155833"/>
                  <a:pt x="0" y="2083901"/>
                </a:cubicBezTo>
                <a:cubicBezTo>
                  <a:pt x="0" y="932994"/>
                  <a:pt x="962467" y="0"/>
                  <a:pt x="2149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8161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AF46FBC-A65D-47BC-B0F8-B515E40A0E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32190" y="0"/>
            <a:ext cx="8927623" cy="4031390"/>
          </a:xfrm>
          <a:custGeom>
            <a:avLst/>
            <a:gdLst>
              <a:gd name="connsiteX0" fmla="*/ 4366602 w 8927622"/>
              <a:gd name="connsiteY0" fmla="*/ 0 h 4031390"/>
              <a:gd name="connsiteX1" fmla="*/ 5809645 w 8927622"/>
              <a:gd name="connsiteY1" fmla="*/ 0 h 4031390"/>
              <a:gd name="connsiteX2" fmla="*/ 5809643 w 8927622"/>
              <a:gd name="connsiteY2" fmla="*/ 3 h 4031390"/>
              <a:gd name="connsiteX3" fmla="*/ 6582774 w 8927622"/>
              <a:gd name="connsiteY3" fmla="*/ 3 h 4031390"/>
              <a:gd name="connsiteX4" fmla="*/ 6582774 w 8927622"/>
              <a:gd name="connsiteY4" fmla="*/ 0 h 4031390"/>
              <a:gd name="connsiteX5" fmla="*/ 8927622 w 8927622"/>
              <a:gd name="connsiteY5" fmla="*/ 0 h 4031390"/>
              <a:gd name="connsiteX6" fmla="*/ 8927621 w 8927622"/>
              <a:gd name="connsiteY6" fmla="*/ 2178038 h 4031390"/>
              <a:gd name="connsiteX7" fmla="*/ 7755197 w 8927622"/>
              <a:gd name="connsiteY7" fmla="*/ 3350462 h 4031390"/>
              <a:gd name="connsiteX8" fmla="*/ 7755198 w 8927622"/>
              <a:gd name="connsiteY8" fmla="*/ 3350461 h 4031390"/>
              <a:gd name="connsiteX9" fmla="*/ 6606593 w 8927622"/>
              <a:gd name="connsiteY9" fmla="*/ 2414321 h 4031390"/>
              <a:gd name="connsiteX10" fmla="*/ 6604610 w 8927622"/>
              <a:gd name="connsiteY10" fmla="*/ 2401325 h 4031390"/>
              <a:gd name="connsiteX11" fmla="*/ 6604610 w 8927622"/>
              <a:gd name="connsiteY11" fmla="*/ 4031390 h 4031390"/>
              <a:gd name="connsiteX12" fmla="*/ 4968382 w 8927622"/>
              <a:gd name="connsiteY12" fmla="*/ 1784547 h 4031390"/>
              <a:gd name="connsiteX13" fmla="*/ 4300886 w 8927622"/>
              <a:gd name="connsiteY13" fmla="*/ 3200489 h 4031390"/>
              <a:gd name="connsiteX14" fmla="*/ 3432264 w 8927622"/>
              <a:gd name="connsiteY14" fmla="*/ 3512529 h 4031390"/>
              <a:gd name="connsiteX15" fmla="*/ 3120224 w 8927622"/>
              <a:gd name="connsiteY15" fmla="*/ 2643908 h 4031390"/>
              <a:gd name="connsiteX16" fmla="*/ 4092400 w 8927622"/>
              <a:gd name="connsiteY16" fmla="*/ 581660 h 4031390"/>
              <a:gd name="connsiteX17" fmla="*/ 4035806 w 8927622"/>
              <a:gd name="connsiteY17" fmla="*/ 503946 h 4031390"/>
              <a:gd name="connsiteX18" fmla="*/ 2384424 w 8927622"/>
              <a:gd name="connsiteY18" fmla="*/ 4031389 h 4031390"/>
              <a:gd name="connsiteX19" fmla="*/ 1742941 w 8927622"/>
              <a:gd name="connsiteY19" fmla="*/ 1564918 h 4031390"/>
              <a:gd name="connsiteX20" fmla="*/ 0 w 8927622"/>
              <a:gd name="connsiteY20" fmla="*/ 3429003 h 4031390"/>
              <a:gd name="connsiteX21" fmla="*/ 0 w 8927622"/>
              <a:gd name="connsiteY21" fmla="*/ 3 h 4031390"/>
              <a:gd name="connsiteX22" fmla="*/ 1335935 w 8927622"/>
              <a:gd name="connsiteY22" fmla="*/ 3 h 4031390"/>
              <a:gd name="connsiteX23" fmla="*/ 1335935 w 8927622"/>
              <a:gd name="connsiteY23" fmla="*/ 2 h 4031390"/>
              <a:gd name="connsiteX24" fmla="*/ 4271728 w 8927622"/>
              <a:gd name="connsiteY24" fmla="*/ 2 h 4031390"/>
              <a:gd name="connsiteX25" fmla="*/ 4271727 w 8927622"/>
              <a:gd name="connsiteY25" fmla="*/ 3 h 4031390"/>
              <a:gd name="connsiteX26" fmla="*/ 4366600 w 8927622"/>
              <a:gd name="connsiteY26" fmla="*/ 3 h 4031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927622" h="4031390">
                <a:moveTo>
                  <a:pt x="4366602" y="0"/>
                </a:moveTo>
                <a:lnTo>
                  <a:pt x="5809645" y="0"/>
                </a:lnTo>
                <a:lnTo>
                  <a:pt x="5809643" y="3"/>
                </a:lnTo>
                <a:lnTo>
                  <a:pt x="6582774" y="3"/>
                </a:lnTo>
                <a:lnTo>
                  <a:pt x="6582774" y="0"/>
                </a:lnTo>
                <a:lnTo>
                  <a:pt x="8927622" y="0"/>
                </a:lnTo>
                <a:lnTo>
                  <a:pt x="8927621" y="2178038"/>
                </a:lnTo>
                <a:cubicBezTo>
                  <a:pt x="8927621" y="2825550"/>
                  <a:pt x="8402709" y="3350462"/>
                  <a:pt x="7755197" y="3350462"/>
                </a:cubicBezTo>
                <a:lnTo>
                  <a:pt x="7755198" y="3350461"/>
                </a:lnTo>
                <a:cubicBezTo>
                  <a:pt x="7188625" y="3350461"/>
                  <a:pt x="6715918" y="2948575"/>
                  <a:pt x="6606593" y="2414321"/>
                </a:cubicBezTo>
                <a:lnTo>
                  <a:pt x="6604610" y="2401325"/>
                </a:lnTo>
                <a:lnTo>
                  <a:pt x="6604610" y="4031390"/>
                </a:lnTo>
                <a:lnTo>
                  <a:pt x="4968382" y="1784547"/>
                </a:lnTo>
                <a:lnTo>
                  <a:pt x="4300886" y="3200489"/>
                </a:lnTo>
                <a:cubicBezTo>
                  <a:pt x="4147190" y="3526520"/>
                  <a:pt x="3758295" y="3666225"/>
                  <a:pt x="3432264" y="3512529"/>
                </a:cubicBezTo>
                <a:cubicBezTo>
                  <a:pt x="3106233" y="3358834"/>
                  <a:pt x="2966528" y="2969938"/>
                  <a:pt x="3120224" y="2643908"/>
                </a:cubicBezTo>
                <a:lnTo>
                  <a:pt x="4092400" y="581660"/>
                </a:lnTo>
                <a:lnTo>
                  <a:pt x="4035806" y="503946"/>
                </a:lnTo>
                <a:lnTo>
                  <a:pt x="2384424" y="4031389"/>
                </a:lnTo>
                <a:lnTo>
                  <a:pt x="1742941" y="1564918"/>
                </a:lnTo>
                <a:lnTo>
                  <a:pt x="0" y="3429003"/>
                </a:lnTo>
                <a:lnTo>
                  <a:pt x="0" y="3"/>
                </a:lnTo>
                <a:lnTo>
                  <a:pt x="1335935" y="3"/>
                </a:lnTo>
                <a:lnTo>
                  <a:pt x="1335935" y="2"/>
                </a:lnTo>
                <a:lnTo>
                  <a:pt x="4271728" y="2"/>
                </a:lnTo>
                <a:lnTo>
                  <a:pt x="4271727" y="3"/>
                </a:lnTo>
                <a:lnTo>
                  <a:pt x="4366600" y="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5724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06EB4F7-1FE3-4F09-BC43-3A4E7B96BE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18001" y="3"/>
            <a:ext cx="5785943" cy="6858001"/>
          </a:xfrm>
          <a:custGeom>
            <a:avLst/>
            <a:gdLst>
              <a:gd name="connsiteX0" fmla="*/ 4058794 w 5785942"/>
              <a:gd name="connsiteY0" fmla="*/ 0 h 6858001"/>
              <a:gd name="connsiteX1" fmla="*/ 5785942 w 5785942"/>
              <a:gd name="connsiteY1" fmla="*/ 6858001 h 6858001"/>
              <a:gd name="connsiteX2" fmla="*/ 1727147 w 5785942"/>
              <a:gd name="connsiteY2" fmla="*/ 6858000 h 6858001"/>
              <a:gd name="connsiteX3" fmla="*/ 0 w 5785942"/>
              <a:gd name="connsiteY3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5942" h="6858001">
                <a:moveTo>
                  <a:pt x="4058794" y="0"/>
                </a:moveTo>
                <a:lnTo>
                  <a:pt x="5785942" y="6858001"/>
                </a:lnTo>
                <a:lnTo>
                  <a:pt x="1727147" y="6858000"/>
                </a:lnTo>
                <a:lnTo>
                  <a:pt x="0" y="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4415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6640A8B-96D0-45AF-8D25-38577A8B23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8994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5C22B36-6C4F-4F86-8E1B-2CCB2A6D93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45049" y="1077915"/>
            <a:ext cx="2838451" cy="4967287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9634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2AED278-DCD8-4F85-9B9D-5F1E6FA246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07291"/>
            <a:ext cx="6441743" cy="4843416"/>
          </a:xfrm>
          <a:custGeom>
            <a:avLst/>
            <a:gdLst>
              <a:gd name="connsiteX0" fmla="*/ 5513144 w 6441743"/>
              <a:gd name="connsiteY0" fmla="*/ 4285876 h 4843416"/>
              <a:gd name="connsiteX1" fmla="*/ 5973170 w 6441743"/>
              <a:gd name="connsiteY1" fmla="*/ 4285876 h 4843416"/>
              <a:gd name="connsiteX2" fmla="*/ 5691669 w 6441743"/>
              <a:gd name="connsiteY2" fmla="*/ 4843415 h 4843416"/>
              <a:gd name="connsiteX3" fmla="*/ 5231643 w 6441743"/>
              <a:gd name="connsiteY3" fmla="*/ 4843415 h 4843416"/>
              <a:gd name="connsiteX4" fmla="*/ 4741978 w 6441743"/>
              <a:gd name="connsiteY4" fmla="*/ 3511134 h 4843416"/>
              <a:gd name="connsiteX5" fmla="*/ 5841243 w 6441743"/>
              <a:gd name="connsiteY5" fmla="*/ 3511134 h 4843416"/>
              <a:gd name="connsiteX6" fmla="*/ 5168574 w 6441743"/>
              <a:gd name="connsiteY6" fmla="*/ 4843415 h 4843416"/>
              <a:gd name="connsiteX7" fmla="*/ 4069309 w 6441743"/>
              <a:gd name="connsiteY7" fmla="*/ 4843415 h 4843416"/>
              <a:gd name="connsiteX8" fmla="*/ 2445442 w 6441743"/>
              <a:gd name="connsiteY8" fmla="*/ 0 h 4843416"/>
              <a:gd name="connsiteX9" fmla="*/ 6441743 w 6441743"/>
              <a:gd name="connsiteY9" fmla="*/ 0 h 4843416"/>
              <a:gd name="connsiteX10" fmla="*/ 3996302 w 6441743"/>
              <a:gd name="connsiteY10" fmla="*/ 4843416 h 4843416"/>
              <a:gd name="connsiteX11" fmla="*/ 0 w 6441743"/>
              <a:gd name="connsiteY11" fmla="*/ 4843416 h 4843416"/>
              <a:gd name="connsiteX12" fmla="*/ 1291369 w 6441743"/>
              <a:gd name="connsiteY12" fmla="*/ 0 h 4843416"/>
              <a:gd name="connsiteX13" fmla="*/ 2390635 w 6441743"/>
              <a:gd name="connsiteY13" fmla="*/ 0 h 4843416"/>
              <a:gd name="connsiteX14" fmla="*/ 1717965 w 6441743"/>
              <a:gd name="connsiteY14" fmla="*/ 1332281 h 4843416"/>
              <a:gd name="connsiteX15" fmla="*/ 618700 w 6441743"/>
              <a:gd name="connsiteY15" fmla="*/ 1332281 h 48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441743" h="4843416">
                <a:moveTo>
                  <a:pt x="5513144" y="4285876"/>
                </a:moveTo>
                <a:lnTo>
                  <a:pt x="5973170" y="4285876"/>
                </a:lnTo>
                <a:lnTo>
                  <a:pt x="5691669" y="4843415"/>
                </a:lnTo>
                <a:lnTo>
                  <a:pt x="5231643" y="4843415"/>
                </a:lnTo>
                <a:close/>
                <a:moveTo>
                  <a:pt x="4741978" y="3511134"/>
                </a:moveTo>
                <a:lnTo>
                  <a:pt x="5841243" y="3511134"/>
                </a:lnTo>
                <a:lnTo>
                  <a:pt x="5168574" y="4843415"/>
                </a:lnTo>
                <a:lnTo>
                  <a:pt x="4069309" y="4843415"/>
                </a:lnTo>
                <a:close/>
                <a:moveTo>
                  <a:pt x="2445442" y="0"/>
                </a:moveTo>
                <a:lnTo>
                  <a:pt x="6441743" y="0"/>
                </a:lnTo>
                <a:lnTo>
                  <a:pt x="3996302" y="4843416"/>
                </a:lnTo>
                <a:lnTo>
                  <a:pt x="0" y="4843416"/>
                </a:lnTo>
                <a:close/>
                <a:moveTo>
                  <a:pt x="1291369" y="0"/>
                </a:moveTo>
                <a:lnTo>
                  <a:pt x="2390635" y="0"/>
                </a:lnTo>
                <a:lnTo>
                  <a:pt x="1717965" y="1332281"/>
                </a:lnTo>
                <a:lnTo>
                  <a:pt x="618700" y="13322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357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1D0317DA-D5A5-4275-83BB-0315719C914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DC4A3D9-C438-4058-8361-66EFF6F324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49569" y="4121624"/>
            <a:ext cx="2920623" cy="1460312"/>
          </a:xfrm>
          <a:custGeom>
            <a:avLst/>
            <a:gdLst>
              <a:gd name="connsiteX0" fmla="*/ 2920622 w 2920622"/>
              <a:gd name="connsiteY0" fmla="*/ 0 h 1460312"/>
              <a:gd name="connsiteX1" fmla="*/ 2190467 w 2920622"/>
              <a:gd name="connsiteY1" fmla="*/ 1264667 h 1460312"/>
              <a:gd name="connsiteX2" fmla="*/ 730156 w 2920622"/>
              <a:gd name="connsiteY2" fmla="*/ 1264668 h 1460312"/>
              <a:gd name="connsiteX3" fmla="*/ 0 w 2920622"/>
              <a:gd name="connsiteY3" fmla="*/ 1 h 1460312"/>
              <a:gd name="connsiteX4" fmla="*/ 866635 w 2920622"/>
              <a:gd name="connsiteY4" fmla="*/ 1 h 1460312"/>
              <a:gd name="connsiteX5" fmla="*/ 1163473 w 2920622"/>
              <a:gd name="connsiteY5" fmla="*/ 514139 h 1460312"/>
              <a:gd name="connsiteX6" fmla="*/ 1757148 w 2920622"/>
              <a:gd name="connsiteY6" fmla="*/ 514139 h 1460312"/>
              <a:gd name="connsiteX7" fmla="*/ 2053985 w 2920622"/>
              <a:gd name="connsiteY7" fmla="*/ 1 h 146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0622" h="1460312">
                <a:moveTo>
                  <a:pt x="2920622" y="0"/>
                </a:moveTo>
                <a:cubicBezTo>
                  <a:pt x="2920622" y="521719"/>
                  <a:pt x="2642289" y="1003807"/>
                  <a:pt x="2190467" y="1264667"/>
                </a:cubicBezTo>
                <a:cubicBezTo>
                  <a:pt x="1738646" y="1525527"/>
                  <a:pt x="1181978" y="1525527"/>
                  <a:pt x="730156" y="1264668"/>
                </a:cubicBezTo>
                <a:cubicBezTo>
                  <a:pt x="278334" y="1003808"/>
                  <a:pt x="0" y="521720"/>
                  <a:pt x="0" y="1"/>
                </a:cubicBezTo>
                <a:lnTo>
                  <a:pt x="866635" y="1"/>
                </a:lnTo>
                <a:cubicBezTo>
                  <a:pt x="866635" y="212101"/>
                  <a:pt x="979789" y="408089"/>
                  <a:pt x="1163473" y="514139"/>
                </a:cubicBezTo>
                <a:cubicBezTo>
                  <a:pt x="1347157" y="620189"/>
                  <a:pt x="1573464" y="620189"/>
                  <a:pt x="1757148" y="514139"/>
                </a:cubicBezTo>
                <a:cubicBezTo>
                  <a:pt x="1940831" y="408089"/>
                  <a:pt x="2053985" y="212101"/>
                  <a:pt x="2053985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EA00633-D23A-4B8C-B8E2-F4EADDD0E1C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86482" y="2661317"/>
            <a:ext cx="2920623" cy="1460312"/>
          </a:xfrm>
          <a:custGeom>
            <a:avLst/>
            <a:gdLst>
              <a:gd name="connsiteX0" fmla="*/ 1460312 w 2920622"/>
              <a:gd name="connsiteY0" fmla="*/ 0 h 1460312"/>
              <a:gd name="connsiteX1" fmla="*/ 2190467 w 2920622"/>
              <a:gd name="connsiteY1" fmla="*/ 195645 h 1460312"/>
              <a:gd name="connsiteX2" fmla="*/ 2920622 w 2920622"/>
              <a:gd name="connsiteY2" fmla="*/ 1460312 h 1460312"/>
              <a:gd name="connsiteX3" fmla="*/ 2053985 w 2920622"/>
              <a:gd name="connsiteY3" fmla="*/ 1460311 h 1460312"/>
              <a:gd name="connsiteX4" fmla="*/ 1757148 w 2920622"/>
              <a:gd name="connsiteY4" fmla="*/ 946173 h 1460312"/>
              <a:gd name="connsiteX5" fmla="*/ 1163473 w 2920622"/>
              <a:gd name="connsiteY5" fmla="*/ 946173 h 1460312"/>
              <a:gd name="connsiteX6" fmla="*/ 866635 w 2920622"/>
              <a:gd name="connsiteY6" fmla="*/ 1460311 h 1460312"/>
              <a:gd name="connsiteX7" fmla="*/ 0 w 2920622"/>
              <a:gd name="connsiteY7" fmla="*/ 1460311 h 1460312"/>
              <a:gd name="connsiteX8" fmla="*/ 730156 w 2920622"/>
              <a:gd name="connsiteY8" fmla="*/ 195644 h 1460312"/>
              <a:gd name="connsiteX9" fmla="*/ 1460312 w 2920622"/>
              <a:gd name="connsiteY9" fmla="*/ 0 h 146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20622" h="1460312">
                <a:moveTo>
                  <a:pt x="1460312" y="0"/>
                </a:moveTo>
                <a:cubicBezTo>
                  <a:pt x="1712435" y="0"/>
                  <a:pt x="1964557" y="65215"/>
                  <a:pt x="2190467" y="195645"/>
                </a:cubicBezTo>
                <a:cubicBezTo>
                  <a:pt x="2642289" y="456505"/>
                  <a:pt x="2920622" y="938593"/>
                  <a:pt x="2920622" y="1460312"/>
                </a:cubicBezTo>
                <a:lnTo>
                  <a:pt x="2053985" y="1460311"/>
                </a:lnTo>
                <a:cubicBezTo>
                  <a:pt x="2053985" y="1248211"/>
                  <a:pt x="1940831" y="1052223"/>
                  <a:pt x="1757148" y="946173"/>
                </a:cubicBezTo>
                <a:cubicBezTo>
                  <a:pt x="1573464" y="840123"/>
                  <a:pt x="1347157" y="840123"/>
                  <a:pt x="1163473" y="946173"/>
                </a:cubicBezTo>
                <a:cubicBezTo>
                  <a:pt x="979789" y="1052223"/>
                  <a:pt x="866635" y="1248211"/>
                  <a:pt x="866635" y="1460311"/>
                </a:cubicBezTo>
                <a:lnTo>
                  <a:pt x="0" y="1460311"/>
                </a:lnTo>
                <a:cubicBezTo>
                  <a:pt x="0" y="938592"/>
                  <a:pt x="278334" y="456504"/>
                  <a:pt x="730156" y="195644"/>
                </a:cubicBezTo>
                <a:cubicBezTo>
                  <a:pt x="956067" y="65215"/>
                  <a:pt x="1208190" y="0"/>
                  <a:pt x="146031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81FB1EF-A328-46B8-A442-DF22736D77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23397" y="4121628"/>
            <a:ext cx="2920623" cy="1460312"/>
          </a:xfrm>
          <a:custGeom>
            <a:avLst/>
            <a:gdLst>
              <a:gd name="connsiteX0" fmla="*/ 2920622 w 2920622"/>
              <a:gd name="connsiteY0" fmla="*/ 0 h 1460312"/>
              <a:gd name="connsiteX1" fmla="*/ 2190467 w 2920622"/>
              <a:gd name="connsiteY1" fmla="*/ 1264667 h 1460312"/>
              <a:gd name="connsiteX2" fmla="*/ 730156 w 2920622"/>
              <a:gd name="connsiteY2" fmla="*/ 1264668 h 1460312"/>
              <a:gd name="connsiteX3" fmla="*/ 0 w 2920622"/>
              <a:gd name="connsiteY3" fmla="*/ 1 h 1460312"/>
              <a:gd name="connsiteX4" fmla="*/ 866635 w 2920622"/>
              <a:gd name="connsiteY4" fmla="*/ 1 h 1460312"/>
              <a:gd name="connsiteX5" fmla="*/ 1163473 w 2920622"/>
              <a:gd name="connsiteY5" fmla="*/ 514139 h 1460312"/>
              <a:gd name="connsiteX6" fmla="*/ 1757148 w 2920622"/>
              <a:gd name="connsiteY6" fmla="*/ 514139 h 1460312"/>
              <a:gd name="connsiteX7" fmla="*/ 2053985 w 2920622"/>
              <a:gd name="connsiteY7" fmla="*/ 1 h 146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0622" h="1460312">
                <a:moveTo>
                  <a:pt x="2920622" y="0"/>
                </a:moveTo>
                <a:cubicBezTo>
                  <a:pt x="2920622" y="521719"/>
                  <a:pt x="2642289" y="1003807"/>
                  <a:pt x="2190467" y="1264667"/>
                </a:cubicBezTo>
                <a:cubicBezTo>
                  <a:pt x="1738646" y="1525527"/>
                  <a:pt x="1181978" y="1525527"/>
                  <a:pt x="730156" y="1264668"/>
                </a:cubicBezTo>
                <a:cubicBezTo>
                  <a:pt x="278334" y="1003808"/>
                  <a:pt x="0" y="521720"/>
                  <a:pt x="0" y="1"/>
                </a:cubicBezTo>
                <a:lnTo>
                  <a:pt x="866635" y="1"/>
                </a:lnTo>
                <a:cubicBezTo>
                  <a:pt x="866635" y="212101"/>
                  <a:pt x="979789" y="408089"/>
                  <a:pt x="1163473" y="514139"/>
                </a:cubicBezTo>
                <a:cubicBezTo>
                  <a:pt x="1347157" y="620189"/>
                  <a:pt x="1573464" y="620189"/>
                  <a:pt x="1757148" y="514139"/>
                </a:cubicBezTo>
                <a:cubicBezTo>
                  <a:pt x="1940831" y="408089"/>
                  <a:pt x="2053985" y="212101"/>
                  <a:pt x="2053985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9AFB500-53D0-40E3-8CAA-C4AB16BEC0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60310" y="2661319"/>
            <a:ext cx="2920623" cy="1460312"/>
          </a:xfrm>
          <a:custGeom>
            <a:avLst/>
            <a:gdLst>
              <a:gd name="connsiteX0" fmla="*/ 1460312 w 2920622"/>
              <a:gd name="connsiteY0" fmla="*/ 0 h 1460312"/>
              <a:gd name="connsiteX1" fmla="*/ 2190467 w 2920622"/>
              <a:gd name="connsiteY1" fmla="*/ 195645 h 1460312"/>
              <a:gd name="connsiteX2" fmla="*/ 2920622 w 2920622"/>
              <a:gd name="connsiteY2" fmla="*/ 1460312 h 1460312"/>
              <a:gd name="connsiteX3" fmla="*/ 2053985 w 2920622"/>
              <a:gd name="connsiteY3" fmla="*/ 1460311 h 1460312"/>
              <a:gd name="connsiteX4" fmla="*/ 1757148 w 2920622"/>
              <a:gd name="connsiteY4" fmla="*/ 946173 h 1460312"/>
              <a:gd name="connsiteX5" fmla="*/ 1163473 w 2920622"/>
              <a:gd name="connsiteY5" fmla="*/ 946173 h 1460312"/>
              <a:gd name="connsiteX6" fmla="*/ 866635 w 2920622"/>
              <a:gd name="connsiteY6" fmla="*/ 1460311 h 1460312"/>
              <a:gd name="connsiteX7" fmla="*/ 0 w 2920622"/>
              <a:gd name="connsiteY7" fmla="*/ 1460311 h 1460312"/>
              <a:gd name="connsiteX8" fmla="*/ 730156 w 2920622"/>
              <a:gd name="connsiteY8" fmla="*/ 195644 h 1460312"/>
              <a:gd name="connsiteX9" fmla="*/ 1460312 w 2920622"/>
              <a:gd name="connsiteY9" fmla="*/ 0 h 146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20622" h="1460312">
                <a:moveTo>
                  <a:pt x="1460312" y="0"/>
                </a:moveTo>
                <a:cubicBezTo>
                  <a:pt x="1712434" y="0"/>
                  <a:pt x="1964557" y="65215"/>
                  <a:pt x="2190467" y="195645"/>
                </a:cubicBezTo>
                <a:cubicBezTo>
                  <a:pt x="2642289" y="456505"/>
                  <a:pt x="2920622" y="938593"/>
                  <a:pt x="2920622" y="1460312"/>
                </a:cubicBezTo>
                <a:lnTo>
                  <a:pt x="2053985" y="1460311"/>
                </a:lnTo>
                <a:cubicBezTo>
                  <a:pt x="2053985" y="1248211"/>
                  <a:pt x="1940831" y="1052223"/>
                  <a:pt x="1757148" y="946173"/>
                </a:cubicBezTo>
                <a:cubicBezTo>
                  <a:pt x="1573464" y="840123"/>
                  <a:pt x="1347157" y="840123"/>
                  <a:pt x="1163473" y="946173"/>
                </a:cubicBezTo>
                <a:cubicBezTo>
                  <a:pt x="979789" y="1052223"/>
                  <a:pt x="866635" y="1248211"/>
                  <a:pt x="866635" y="1460311"/>
                </a:cubicBezTo>
                <a:lnTo>
                  <a:pt x="0" y="1460311"/>
                </a:lnTo>
                <a:cubicBezTo>
                  <a:pt x="0" y="938592"/>
                  <a:pt x="278334" y="456504"/>
                  <a:pt x="730156" y="195644"/>
                </a:cubicBezTo>
                <a:cubicBezTo>
                  <a:pt x="956067" y="65215"/>
                  <a:pt x="1208190" y="0"/>
                  <a:pt x="146031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40DF5BB9-C2D9-4817-8554-E5931632D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89728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79F488C-87DD-40F7-9DC2-654E9D8E72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59742" y="1816596"/>
            <a:ext cx="2921191" cy="792163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3D5F3881-F67F-4513-9054-96CE104590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22829" y="5687066"/>
            <a:ext cx="2921191" cy="792163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F92369BC-C875-4246-8EED-CAE36D837D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86482" y="1816594"/>
            <a:ext cx="2921191" cy="792163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D5E7B9D9-48F0-4B64-8E4F-CDF4197C0EB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49569" y="5687065"/>
            <a:ext cx="2921191" cy="792163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63473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8" grpId="0"/>
      <p:bldP spid="15" grpId="0"/>
      <p:bldP spid="12" grpId="0"/>
      <p:bldP spid="22" grpId="0"/>
      <p:bldP spid="2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FA9C10BD-9814-4A5A-B6B5-9D4555340985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385A1C2-8BD5-4E98-AAB2-C7B9E594FF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52577" y="1892193"/>
            <a:ext cx="4753364" cy="4237149"/>
          </a:xfrm>
          <a:custGeom>
            <a:avLst/>
            <a:gdLst>
              <a:gd name="connsiteX0" fmla="*/ 1663887 w 4753364"/>
              <a:gd name="connsiteY0" fmla="*/ 310618 h 4237149"/>
              <a:gd name="connsiteX1" fmla="*/ 1836404 w 4753364"/>
              <a:gd name="connsiteY1" fmla="*/ 382099 h 4237149"/>
              <a:gd name="connsiteX2" fmla="*/ 1836364 w 4753364"/>
              <a:gd name="connsiteY2" fmla="*/ 727149 h 4237149"/>
              <a:gd name="connsiteX3" fmla="*/ 416493 w 4753364"/>
              <a:gd name="connsiteY3" fmla="*/ 2146697 h 4237149"/>
              <a:gd name="connsiteX4" fmla="*/ 71443 w 4753364"/>
              <a:gd name="connsiteY4" fmla="*/ 2146658 h 4237149"/>
              <a:gd name="connsiteX5" fmla="*/ 71482 w 4753364"/>
              <a:gd name="connsiteY5" fmla="*/ 1801608 h 4237149"/>
              <a:gd name="connsiteX6" fmla="*/ 1491354 w 4753364"/>
              <a:gd name="connsiteY6" fmla="*/ 382060 h 4237149"/>
              <a:gd name="connsiteX7" fmla="*/ 1663887 w 4753364"/>
              <a:gd name="connsiteY7" fmla="*/ 310618 h 4237149"/>
              <a:gd name="connsiteX8" fmla="*/ 2634790 w 4753364"/>
              <a:gd name="connsiteY8" fmla="*/ 0 h 4237149"/>
              <a:gd name="connsiteX9" fmla="*/ 3607282 w 4753364"/>
              <a:gd name="connsiteY9" fmla="*/ 972493 h 4237149"/>
              <a:gd name="connsiteX10" fmla="*/ 3591560 w 4753364"/>
              <a:gd name="connsiteY10" fmla="*/ 1001458 h 4237149"/>
              <a:gd name="connsiteX11" fmla="*/ 3555631 w 4753364"/>
              <a:gd name="connsiteY11" fmla="*/ 1179422 h 4237149"/>
              <a:gd name="connsiteX12" fmla="*/ 4012831 w 4753364"/>
              <a:gd name="connsiteY12" fmla="*/ 1636622 h 4237149"/>
              <a:gd name="connsiteX13" fmla="*/ 4190794 w 4753364"/>
              <a:gd name="connsiteY13" fmla="*/ 1600692 h 4237149"/>
              <a:gd name="connsiteX14" fmla="*/ 4219760 w 4753364"/>
              <a:gd name="connsiteY14" fmla="*/ 1584970 h 4237149"/>
              <a:gd name="connsiteX15" fmla="*/ 4753364 w 4753364"/>
              <a:gd name="connsiteY15" fmla="*/ 2118574 h 4237149"/>
              <a:gd name="connsiteX16" fmla="*/ 2634790 w 4753364"/>
              <a:gd name="connsiteY16" fmla="*/ 4237149 h 4237149"/>
              <a:gd name="connsiteX17" fmla="*/ 2158788 w 4753364"/>
              <a:gd name="connsiteY17" fmla="*/ 3761147 h 4237149"/>
              <a:gd name="connsiteX18" fmla="*/ 2196022 w 4753364"/>
              <a:gd name="connsiteY18" fmla="*/ 3716020 h 4237149"/>
              <a:gd name="connsiteX19" fmla="*/ 2274104 w 4753364"/>
              <a:gd name="connsiteY19" fmla="*/ 3460394 h 4237149"/>
              <a:gd name="connsiteX20" fmla="*/ 1816904 w 4753364"/>
              <a:gd name="connsiteY20" fmla="*/ 3003195 h 4237149"/>
              <a:gd name="connsiteX21" fmla="*/ 1561279 w 4753364"/>
              <a:gd name="connsiteY21" fmla="*/ 3081277 h 4237149"/>
              <a:gd name="connsiteX22" fmla="*/ 1516152 w 4753364"/>
              <a:gd name="connsiteY22" fmla="*/ 3118510 h 4237149"/>
              <a:gd name="connsiteX23" fmla="*/ 516215 w 4753364"/>
              <a:gd name="connsiteY23" fmla="*/ 2118574 h 423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753364" h="4237149">
                <a:moveTo>
                  <a:pt x="1663887" y="310618"/>
                </a:moveTo>
                <a:cubicBezTo>
                  <a:pt x="1726329" y="310624"/>
                  <a:pt x="1788768" y="334453"/>
                  <a:pt x="1836404" y="382099"/>
                </a:cubicBezTo>
                <a:cubicBezTo>
                  <a:pt x="1931676" y="477393"/>
                  <a:pt x="1931658" y="631877"/>
                  <a:pt x="1836364" y="727149"/>
                </a:cubicBezTo>
                <a:lnTo>
                  <a:pt x="416493" y="2146697"/>
                </a:lnTo>
                <a:cubicBezTo>
                  <a:pt x="321199" y="2241969"/>
                  <a:pt x="166715" y="2241951"/>
                  <a:pt x="71443" y="2146658"/>
                </a:cubicBezTo>
                <a:cubicBezTo>
                  <a:pt x="-23829" y="2051364"/>
                  <a:pt x="-23811" y="1896880"/>
                  <a:pt x="71482" y="1801608"/>
                </a:cubicBezTo>
                <a:lnTo>
                  <a:pt x="1491354" y="382060"/>
                </a:lnTo>
                <a:cubicBezTo>
                  <a:pt x="1539001" y="334424"/>
                  <a:pt x="1601445" y="310610"/>
                  <a:pt x="1663887" y="310618"/>
                </a:cubicBezTo>
                <a:close/>
                <a:moveTo>
                  <a:pt x="2634790" y="0"/>
                </a:moveTo>
                <a:lnTo>
                  <a:pt x="3607282" y="972493"/>
                </a:lnTo>
                <a:lnTo>
                  <a:pt x="3591560" y="1001458"/>
                </a:lnTo>
                <a:cubicBezTo>
                  <a:pt x="3568425" y="1056158"/>
                  <a:pt x="3555631" y="1116296"/>
                  <a:pt x="3555631" y="1179422"/>
                </a:cubicBezTo>
                <a:cubicBezTo>
                  <a:pt x="3555631" y="1431927"/>
                  <a:pt x="3760326" y="1636622"/>
                  <a:pt x="4012831" y="1636622"/>
                </a:cubicBezTo>
                <a:cubicBezTo>
                  <a:pt x="4075957" y="1636622"/>
                  <a:pt x="4136096" y="1623829"/>
                  <a:pt x="4190794" y="1600692"/>
                </a:cubicBezTo>
                <a:lnTo>
                  <a:pt x="4219760" y="1584970"/>
                </a:lnTo>
                <a:lnTo>
                  <a:pt x="4753364" y="2118574"/>
                </a:lnTo>
                <a:lnTo>
                  <a:pt x="2634790" y="4237149"/>
                </a:lnTo>
                <a:lnTo>
                  <a:pt x="2158788" y="3761147"/>
                </a:lnTo>
                <a:lnTo>
                  <a:pt x="2196022" y="3716020"/>
                </a:lnTo>
                <a:cubicBezTo>
                  <a:pt x="2245319" y="3643050"/>
                  <a:pt x="2274104" y="3555085"/>
                  <a:pt x="2274104" y="3460394"/>
                </a:cubicBezTo>
                <a:cubicBezTo>
                  <a:pt x="2274104" y="3207890"/>
                  <a:pt x="2069409" y="3003195"/>
                  <a:pt x="1816904" y="3003195"/>
                </a:cubicBezTo>
                <a:cubicBezTo>
                  <a:pt x="1722215" y="3003195"/>
                  <a:pt x="1634249" y="3031980"/>
                  <a:pt x="1561279" y="3081277"/>
                </a:cubicBezTo>
                <a:lnTo>
                  <a:pt x="1516152" y="3118510"/>
                </a:lnTo>
                <a:lnTo>
                  <a:pt x="516215" y="21185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8865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76B0347-EF91-44CE-90E7-A692BA2DE9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57501" y="0"/>
            <a:ext cx="9334500" cy="6858000"/>
          </a:xfrm>
          <a:custGeom>
            <a:avLst/>
            <a:gdLst>
              <a:gd name="connsiteX0" fmla="*/ 4229101 w 9334500"/>
              <a:gd name="connsiteY0" fmla="*/ 0 h 6858000"/>
              <a:gd name="connsiteX1" fmla="*/ 9334500 w 9334500"/>
              <a:gd name="connsiteY1" fmla="*/ 0 h 6858000"/>
              <a:gd name="connsiteX2" fmla="*/ 9334500 w 9334500"/>
              <a:gd name="connsiteY2" fmla="*/ 3714750 h 6858000"/>
              <a:gd name="connsiteX3" fmla="*/ 8001000 w 9334500"/>
              <a:gd name="connsiteY3" fmla="*/ 5048250 h 6858000"/>
              <a:gd name="connsiteX4" fmla="*/ 8001000 w 9334500"/>
              <a:gd name="connsiteY4" fmla="*/ 6858000 h 6858000"/>
              <a:gd name="connsiteX5" fmla="*/ 0 w 93345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500" h="6858000">
                <a:moveTo>
                  <a:pt x="4229101" y="0"/>
                </a:moveTo>
                <a:lnTo>
                  <a:pt x="9334500" y="0"/>
                </a:lnTo>
                <a:lnTo>
                  <a:pt x="9334500" y="3714750"/>
                </a:lnTo>
                <a:cubicBezTo>
                  <a:pt x="8598028" y="3714750"/>
                  <a:pt x="8001000" y="4311778"/>
                  <a:pt x="8001000" y="5048250"/>
                </a:cubicBezTo>
                <a:lnTo>
                  <a:pt x="8001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032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09512030-DD7C-4E7C-898C-9D8BF09623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5999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9A8355FC-308B-4675-B06E-29DEEB00257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1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1ACED904-8C8A-4056-B3B2-54CBA1E223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997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B3951477-D9E6-4E8D-85D7-FDE6C06BC1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1779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5" grpId="0"/>
      <p:bldP spid="32" grpId="0"/>
      <p:bldP spid="29" grpId="0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F9ABD3E-B973-4CE4-8E33-1077A1002C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9A8ABD98-C8E5-4216-9C74-9D78B563D9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62872" y="0"/>
            <a:ext cx="7229128" cy="6858000"/>
          </a:xfrm>
          <a:custGeom>
            <a:avLst/>
            <a:gdLst>
              <a:gd name="connsiteX0" fmla="*/ 5955622 w 7229128"/>
              <a:gd name="connsiteY0" fmla="*/ 2646947 h 6858000"/>
              <a:gd name="connsiteX1" fmla="*/ 7218937 w 7229128"/>
              <a:gd name="connsiteY1" fmla="*/ 3260557 h 6858000"/>
              <a:gd name="connsiteX2" fmla="*/ 7229128 w 7229128"/>
              <a:gd name="connsiteY2" fmla="*/ 6858000 h 6858000"/>
              <a:gd name="connsiteX3" fmla="*/ 5955622 w 7229128"/>
              <a:gd name="connsiteY3" fmla="*/ 6858000 h 6858000"/>
              <a:gd name="connsiteX4" fmla="*/ 4608090 w 7229128"/>
              <a:gd name="connsiteY4" fmla="*/ 1997242 h 6858000"/>
              <a:gd name="connsiteX5" fmla="*/ 5871405 w 7229128"/>
              <a:gd name="connsiteY5" fmla="*/ 2610852 h 6858000"/>
              <a:gd name="connsiteX6" fmla="*/ 5883437 w 7229128"/>
              <a:gd name="connsiteY6" fmla="*/ 6858000 h 6858000"/>
              <a:gd name="connsiteX7" fmla="*/ 4608090 w 7229128"/>
              <a:gd name="connsiteY7" fmla="*/ 6858000 h 6858000"/>
              <a:gd name="connsiteX8" fmla="*/ 0 w 7229128"/>
              <a:gd name="connsiteY8" fmla="*/ 352927 h 6858000"/>
              <a:gd name="connsiteX9" fmla="*/ 1263315 w 7229128"/>
              <a:gd name="connsiteY9" fmla="*/ 966537 h 6858000"/>
              <a:gd name="connsiteX10" fmla="*/ 1275347 w 7229128"/>
              <a:gd name="connsiteY10" fmla="*/ 5213685 h 6858000"/>
              <a:gd name="connsiteX11" fmla="*/ 0 w 7229128"/>
              <a:gd name="connsiteY11" fmla="*/ 4756485 h 6858000"/>
              <a:gd name="connsiteX12" fmla="*/ 1351547 w 7229128"/>
              <a:gd name="connsiteY12" fmla="*/ 0 h 6858000"/>
              <a:gd name="connsiteX13" fmla="*/ 4519863 w 7229128"/>
              <a:gd name="connsiteY13" fmla="*/ 0 h 6858000"/>
              <a:gd name="connsiteX14" fmla="*/ 4519863 w 7229128"/>
              <a:gd name="connsiteY14" fmla="*/ 6858000 h 6858000"/>
              <a:gd name="connsiteX15" fmla="*/ 1351547 w 7229128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29128" h="6858000">
                <a:moveTo>
                  <a:pt x="5955622" y="2646947"/>
                </a:moveTo>
                <a:lnTo>
                  <a:pt x="7218937" y="3260557"/>
                </a:lnTo>
                <a:lnTo>
                  <a:pt x="7229128" y="6858000"/>
                </a:lnTo>
                <a:lnTo>
                  <a:pt x="5955622" y="6858000"/>
                </a:lnTo>
                <a:close/>
                <a:moveTo>
                  <a:pt x="4608090" y="1997242"/>
                </a:moveTo>
                <a:lnTo>
                  <a:pt x="5871405" y="2610852"/>
                </a:lnTo>
                <a:cubicBezTo>
                  <a:pt x="5875416" y="4026568"/>
                  <a:pt x="5879426" y="5442284"/>
                  <a:pt x="5883437" y="6858000"/>
                </a:cubicBezTo>
                <a:lnTo>
                  <a:pt x="4608090" y="6858000"/>
                </a:lnTo>
                <a:close/>
                <a:moveTo>
                  <a:pt x="0" y="352927"/>
                </a:moveTo>
                <a:lnTo>
                  <a:pt x="1263315" y="966537"/>
                </a:lnTo>
                <a:cubicBezTo>
                  <a:pt x="1267326" y="2382254"/>
                  <a:pt x="1271336" y="3797969"/>
                  <a:pt x="1275347" y="5213685"/>
                </a:cubicBezTo>
                <a:lnTo>
                  <a:pt x="0" y="4756485"/>
                </a:lnTo>
                <a:close/>
                <a:moveTo>
                  <a:pt x="1351547" y="0"/>
                </a:moveTo>
                <a:lnTo>
                  <a:pt x="4519863" y="0"/>
                </a:lnTo>
                <a:lnTo>
                  <a:pt x="4519863" y="6858000"/>
                </a:lnTo>
                <a:lnTo>
                  <a:pt x="1351547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3449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9D74E1-5670-4271-BFA4-E6841A5881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0476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22E7C0-13C7-4305-906F-D141D28348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6515011" cy="5388809"/>
          </a:xfrm>
          <a:custGeom>
            <a:avLst/>
            <a:gdLst>
              <a:gd name="connsiteX0" fmla="*/ 520297 w 6515010"/>
              <a:gd name="connsiteY0" fmla="*/ 5359603 h 5388809"/>
              <a:gd name="connsiteX1" fmla="*/ 539094 w 6515010"/>
              <a:gd name="connsiteY1" fmla="*/ 5368242 h 5388809"/>
              <a:gd name="connsiteX2" fmla="*/ 496687 w 6515010"/>
              <a:gd name="connsiteY2" fmla="*/ 5388809 h 5388809"/>
              <a:gd name="connsiteX3" fmla="*/ 755938 w 6515010"/>
              <a:gd name="connsiteY3" fmla="*/ 5246307 h 5388809"/>
              <a:gd name="connsiteX4" fmla="*/ 768396 w 6515010"/>
              <a:gd name="connsiteY4" fmla="*/ 5256378 h 5388809"/>
              <a:gd name="connsiteX5" fmla="*/ 761830 w 6515010"/>
              <a:gd name="connsiteY5" fmla="*/ 5264500 h 5388809"/>
              <a:gd name="connsiteX6" fmla="*/ 680767 w 6515010"/>
              <a:gd name="connsiteY6" fmla="*/ 5302222 h 5388809"/>
              <a:gd name="connsiteX7" fmla="*/ 672141 w 6515010"/>
              <a:gd name="connsiteY7" fmla="*/ 5299047 h 5388809"/>
              <a:gd name="connsiteX8" fmla="*/ 755938 w 6515010"/>
              <a:gd name="connsiteY8" fmla="*/ 5246307 h 5388809"/>
              <a:gd name="connsiteX9" fmla="*/ 791436 w 6515010"/>
              <a:gd name="connsiteY9" fmla="*/ 5227877 h 5388809"/>
              <a:gd name="connsiteX10" fmla="*/ 799735 w 6515010"/>
              <a:gd name="connsiteY10" fmla="*/ 5234585 h 5388809"/>
              <a:gd name="connsiteX11" fmla="*/ 784370 w 6515010"/>
              <a:gd name="connsiteY11" fmla="*/ 5253592 h 5388809"/>
              <a:gd name="connsiteX12" fmla="*/ 776072 w 6515010"/>
              <a:gd name="connsiteY12" fmla="*/ 5246883 h 5388809"/>
              <a:gd name="connsiteX13" fmla="*/ 822788 w 6515010"/>
              <a:gd name="connsiteY13" fmla="*/ 5206068 h 5388809"/>
              <a:gd name="connsiteX14" fmla="*/ 847682 w 6515010"/>
              <a:gd name="connsiteY14" fmla="*/ 5226192 h 5388809"/>
              <a:gd name="connsiteX15" fmla="*/ 845298 w 6515010"/>
              <a:gd name="connsiteY15" fmla="*/ 5227298 h 5388809"/>
              <a:gd name="connsiteX16" fmla="*/ 830124 w 6515010"/>
              <a:gd name="connsiteY16" fmla="*/ 5233431 h 5388809"/>
              <a:gd name="connsiteX17" fmla="*/ 807423 w 6515010"/>
              <a:gd name="connsiteY17" fmla="*/ 5225074 h 5388809"/>
              <a:gd name="connsiteX18" fmla="*/ 909398 w 6515010"/>
              <a:gd name="connsiteY18" fmla="*/ 5176896 h 5388809"/>
              <a:gd name="connsiteX19" fmla="*/ 923791 w 6515010"/>
              <a:gd name="connsiteY19" fmla="*/ 5182964 h 5388809"/>
              <a:gd name="connsiteX20" fmla="*/ 934192 w 6515010"/>
              <a:gd name="connsiteY20" fmla="*/ 5191373 h 5388809"/>
              <a:gd name="connsiteX21" fmla="*/ 909508 w 6515010"/>
              <a:gd name="connsiteY21" fmla="*/ 5201349 h 5388809"/>
              <a:gd name="connsiteX22" fmla="*/ 876606 w 6515010"/>
              <a:gd name="connsiteY22" fmla="*/ 5211608 h 5388809"/>
              <a:gd name="connsiteX23" fmla="*/ 842899 w 6515010"/>
              <a:gd name="connsiteY23" fmla="*/ 5206626 h 5388809"/>
              <a:gd name="connsiteX24" fmla="*/ 909398 w 6515010"/>
              <a:gd name="connsiteY24" fmla="*/ 5176896 h 5388809"/>
              <a:gd name="connsiteX25" fmla="*/ 7666 w 6515010"/>
              <a:gd name="connsiteY25" fmla="*/ 5133259 h 5388809"/>
              <a:gd name="connsiteX26" fmla="*/ 15965 w 6515010"/>
              <a:gd name="connsiteY26" fmla="*/ 5139968 h 5388809"/>
              <a:gd name="connsiteX27" fmla="*/ 4633 w 6515010"/>
              <a:gd name="connsiteY27" fmla="*/ 5153983 h 5388809"/>
              <a:gd name="connsiteX28" fmla="*/ 0 w 6515010"/>
              <a:gd name="connsiteY28" fmla="*/ 5156165 h 5388809"/>
              <a:gd name="connsiteX29" fmla="*/ 0 w 6515010"/>
              <a:gd name="connsiteY29" fmla="*/ 5142742 h 5388809"/>
              <a:gd name="connsiteX30" fmla="*/ 989996 w 6515010"/>
              <a:gd name="connsiteY30" fmla="*/ 5126505 h 5388809"/>
              <a:gd name="connsiteX31" fmla="*/ 1014891 w 6515010"/>
              <a:gd name="connsiteY31" fmla="*/ 5146630 h 5388809"/>
              <a:gd name="connsiteX32" fmla="*/ 996891 w 6515010"/>
              <a:gd name="connsiteY32" fmla="*/ 5168896 h 5388809"/>
              <a:gd name="connsiteX33" fmla="*/ 965959 w 6515010"/>
              <a:gd name="connsiteY33" fmla="*/ 5179300 h 5388809"/>
              <a:gd name="connsiteX34" fmla="*/ 951592 w 6515010"/>
              <a:gd name="connsiteY34" fmla="*/ 5174012 h 5388809"/>
              <a:gd name="connsiteX35" fmla="*/ 39018 w 6515010"/>
              <a:gd name="connsiteY35" fmla="*/ 5111451 h 5388809"/>
              <a:gd name="connsiteX36" fmla="*/ 59612 w 6515010"/>
              <a:gd name="connsiteY36" fmla="*/ 5128099 h 5388809"/>
              <a:gd name="connsiteX37" fmla="*/ 41024 w 6515010"/>
              <a:gd name="connsiteY37" fmla="*/ 5136850 h 5388809"/>
              <a:gd name="connsiteX38" fmla="*/ 23653 w 6515010"/>
              <a:gd name="connsiteY38" fmla="*/ 5130456 h 5388809"/>
              <a:gd name="connsiteX39" fmla="*/ 125628 w 6515010"/>
              <a:gd name="connsiteY39" fmla="*/ 5082279 h 5388809"/>
              <a:gd name="connsiteX40" fmla="*/ 140021 w 6515010"/>
              <a:gd name="connsiteY40" fmla="*/ 5088346 h 5388809"/>
              <a:gd name="connsiteX41" fmla="*/ 141503 w 6515010"/>
              <a:gd name="connsiteY41" fmla="*/ 5089544 h 5388809"/>
              <a:gd name="connsiteX42" fmla="*/ 85509 w 6515010"/>
              <a:gd name="connsiteY42" fmla="*/ 5115906 h 5388809"/>
              <a:gd name="connsiteX43" fmla="*/ 59129 w 6515010"/>
              <a:gd name="connsiteY43" fmla="*/ 5112009 h 5388809"/>
              <a:gd name="connsiteX44" fmla="*/ 125628 w 6515010"/>
              <a:gd name="connsiteY44" fmla="*/ 5082279 h 5388809"/>
              <a:gd name="connsiteX45" fmla="*/ 1164914 w 6515010"/>
              <a:gd name="connsiteY45" fmla="*/ 5037449 h 5388809"/>
              <a:gd name="connsiteX46" fmla="*/ 1177350 w 6515010"/>
              <a:gd name="connsiteY46" fmla="*/ 5047502 h 5388809"/>
              <a:gd name="connsiteX47" fmla="*/ 1166769 w 6515010"/>
              <a:gd name="connsiteY47" fmla="*/ 5086074 h 5388809"/>
              <a:gd name="connsiteX48" fmla="*/ 1088093 w 6515010"/>
              <a:gd name="connsiteY48" fmla="*/ 5132478 h 5388809"/>
              <a:gd name="connsiteX49" fmla="*/ 1063199 w 6515010"/>
              <a:gd name="connsiteY49" fmla="*/ 5112354 h 5388809"/>
              <a:gd name="connsiteX50" fmla="*/ 1141874 w 6515010"/>
              <a:gd name="connsiteY50" fmla="*/ 5065949 h 5388809"/>
              <a:gd name="connsiteX51" fmla="*/ 1129415 w 6515010"/>
              <a:gd name="connsiteY51" fmla="*/ 5055878 h 5388809"/>
              <a:gd name="connsiteX52" fmla="*/ 1164914 w 6515010"/>
              <a:gd name="connsiteY52" fmla="*/ 5037449 h 5388809"/>
              <a:gd name="connsiteX53" fmla="*/ 206226 w 6515010"/>
              <a:gd name="connsiteY53" fmla="*/ 5031887 h 5388809"/>
              <a:gd name="connsiteX54" fmla="*/ 226607 w 6515010"/>
              <a:gd name="connsiteY54" fmla="*/ 5048364 h 5388809"/>
              <a:gd name="connsiteX55" fmla="*/ 172002 w 6515010"/>
              <a:gd name="connsiteY55" fmla="*/ 5075185 h 5388809"/>
              <a:gd name="connsiteX56" fmla="*/ 170746 w 6515010"/>
              <a:gd name="connsiteY56" fmla="*/ 5075776 h 5388809"/>
              <a:gd name="connsiteX57" fmla="*/ 1390210 w 6515010"/>
              <a:gd name="connsiteY57" fmla="*/ 5004844 h 5388809"/>
              <a:gd name="connsiteX58" fmla="*/ 1415104 w 6515010"/>
              <a:gd name="connsiteY58" fmla="*/ 5024968 h 5388809"/>
              <a:gd name="connsiteX59" fmla="*/ 1402173 w 6515010"/>
              <a:gd name="connsiteY59" fmla="*/ 5040965 h 5388809"/>
              <a:gd name="connsiteX60" fmla="*/ 1370884 w 6515010"/>
              <a:gd name="connsiteY60" fmla="*/ 5051072 h 5388809"/>
              <a:gd name="connsiteX61" fmla="*/ 1354734 w 6515010"/>
              <a:gd name="connsiteY61" fmla="*/ 5023291 h 5388809"/>
              <a:gd name="connsiteX62" fmla="*/ 1390210 w 6515010"/>
              <a:gd name="connsiteY62" fmla="*/ 5004844 h 5388809"/>
              <a:gd name="connsiteX63" fmla="*/ 1233347 w 6515010"/>
              <a:gd name="connsiteY63" fmla="*/ 5003715 h 5388809"/>
              <a:gd name="connsiteX64" fmla="*/ 1238718 w 6515010"/>
              <a:gd name="connsiteY64" fmla="*/ 5039483 h 5388809"/>
              <a:gd name="connsiteX65" fmla="*/ 1210544 w 6515010"/>
              <a:gd name="connsiteY65" fmla="*/ 5074335 h 5388809"/>
              <a:gd name="connsiteX66" fmla="*/ 1202245 w 6515010"/>
              <a:gd name="connsiteY66" fmla="*/ 5067627 h 5388809"/>
              <a:gd name="connsiteX67" fmla="*/ 1192714 w 6515010"/>
              <a:gd name="connsiteY67" fmla="*/ 5028497 h 5388809"/>
              <a:gd name="connsiteX68" fmla="*/ 1205524 w 6515010"/>
              <a:gd name="connsiteY68" fmla="*/ 5012650 h 5388809"/>
              <a:gd name="connsiteX69" fmla="*/ 381144 w 6515010"/>
              <a:gd name="connsiteY69" fmla="*/ 4942831 h 5388809"/>
              <a:gd name="connsiteX70" fmla="*/ 393580 w 6515010"/>
              <a:gd name="connsiteY70" fmla="*/ 4952885 h 5388809"/>
              <a:gd name="connsiteX71" fmla="*/ 387098 w 6515010"/>
              <a:gd name="connsiteY71" fmla="*/ 4967279 h 5388809"/>
              <a:gd name="connsiteX72" fmla="*/ 386718 w 6515010"/>
              <a:gd name="connsiteY72" fmla="*/ 4969524 h 5388809"/>
              <a:gd name="connsiteX73" fmla="*/ 374333 w 6515010"/>
              <a:gd name="connsiteY73" fmla="*/ 4975800 h 5388809"/>
              <a:gd name="connsiteX74" fmla="*/ 283030 w 6515010"/>
              <a:gd name="connsiteY74" fmla="*/ 5020648 h 5388809"/>
              <a:gd name="connsiteX75" fmla="*/ 279428 w 6515010"/>
              <a:gd name="connsiteY75" fmla="*/ 5017736 h 5388809"/>
              <a:gd name="connsiteX76" fmla="*/ 358104 w 6515010"/>
              <a:gd name="connsiteY76" fmla="*/ 4971331 h 5388809"/>
              <a:gd name="connsiteX77" fmla="*/ 345646 w 6515010"/>
              <a:gd name="connsiteY77" fmla="*/ 4961260 h 5388809"/>
              <a:gd name="connsiteX78" fmla="*/ 381144 w 6515010"/>
              <a:gd name="connsiteY78" fmla="*/ 4942831 h 5388809"/>
              <a:gd name="connsiteX79" fmla="*/ 449577 w 6515010"/>
              <a:gd name="connsiteY79" fmla="*/ 4909097 h 5388809"/>
              <a:gd name="connsiteX80" fmla="*/ 461290 w 6515010"/>
              <a:gd name="connsiteY80" fmla="*/ 4926422 h 5388809"/>
              <a:gd name="connsiteX81" fmla="*/ 459080 w 6515010"/>
              <a:gd name="connsiteY81" fmla="*/ 4932850 h 5388809"/>
              <a:gd name="connsiteX82" fmla="*/ 407862 w 6515010"/>
              <a:gd name="connsiteY82" fmla="*/ 4958807 h 5388809"/>
              <a:gd name="connsiteX83" fmla="*/ 403645 w 6515010"/>
              <a:gd name="connsiteY83" fmla="*/ 4953164 h 5388809"/>
              <a:gd name="connsiteX84" fmla="*/ 408945 w 6515010"/>
              <a:gd name="connsiteY84" fmla="*/ 4933878 h 5388809"/>
              <a:gd name="connsiteX85" fmla="*/ 421755 w 6515010"/>
              <a:gd name="connsiteY85" fmla="*/ 4918032 h 5388809"/>
              <a:gd name="connsiteX86" fmla="*/ 1641859 w 6515010"/>
              <a:gd name="connsiteY86" fmla="*/ 4888762 h 5388809"/>
              <a:gd name="connsiteX87" fmla="*/ 1618446 w 6515010"/>
              <a:gd name="connsiteY87" fmla="*/ 4943162 h 5388809"/>
              <a:gd name="connsiteX88" fmla="*/ 1630905 w 6515010"/>
              <a:gd name="connsiteY88" fmla="*/ 4953234 h 5388809"/>
              <a:gd name="connsiteX89" fmla="*/ 1679191 w 6515010"/>
              <a:gd name="connsiteY89" fmla="*/ 4918940 h 5388809"/>
              <a:gd name="connsiteX90" fmla="*/ 1686880 w 6515010"/>
              <a:gd name="connsiteY90" fmla="*/ 4909429 h 5388809"/>
              <a:gd name="connsiteX91" fmla="*/ 1674443 w 6515010"/>
              <a:gd name="connsiteY91" fmla="*/ 4899375 h 5388809"/>
              <a:gd name="connsiteX92" fmla="*/ 1293582 w 6515010"/>
              <a:gd name="connsiteY92" fmla="*/ 4649119 h 5388809"/>
              <a:gd name="connsiteX93" fmla="*/ 1306041 w 6515010"/>
              <a:gd name="connsiteY93" fmla="*/ 4659191 h 5388809"/>
              <a:gd name="connsiteX94" fmla="*/ 1283001 w 6515010"/>
              <a:gd name="connsiteY94" fmla="*/ 4687692 h 5388809"/>
              <a:gd name="connsiteX95" fmla="*/ 1270542 w 6515010"/>
              <a:gd name="connsiteY95" fmla="*/ 4677620 h 5388809"/>
              <a:gd name="connsiteX96" fmla="*/ 2000414 w 6515010"/>
              <a:gd name="connsiteY96" fmla="*/ 4623418 h 5388809"/>
              <a:gd name="connsiteX97" fmla="*/ 2017634 w 6515010"/>
              <a:gd name="connsiteY97" fmla="*/ 4653037 h 5388809"/>
              <a:gd name="connsiteX98" fmla="*/ 1966780 w 6515010"/>
              <a:gd name="connsiteY98" fmla="*/ 4690506 h 5388809"/>
              <a:gd name="connsiteX99" fmla="*/ 1949574 w 6515010"/>
              <a:gd name="connsiteY99" fmla="*/ 4660871 h 5388809"/>
              <a:gd name="connsiteX100" fmla="*/ 514488 w 6515010"/>
              <a:gd name="connsiteY100" fmla="*/ 4558282 h 5388809"/>
              <a:gd name="connsiteX101" fmla="*/ 522270 w 6515010"/>
              <a:gd name="connsiteY101" fmla="*/ 4564573 h 5388809"/>
              <a:gd name="connsiteX102" fmla="*/ 499231 w 6515010"/>
              <a:gd name="connsiteY102" fmla="*/ 4593073 h 5388809"/>
              <a:gd name="connsiteX103" fmla="*/ 486773 w 6515010"/>
              <a:gd name="connsiteY103" fmla="*/ 4583002 h 5388809"/>
              <a:gd name="connsiteX104" fmla="*/ 498846 w 6515010"/>
              <a:gd name="connsiteY104" fmla="*/ 4568066 h 5388809"/>
              <a:gd name="connsiteX105" fmla="*/ 1216645 w 6515010"/>
              <a:gd name="connsiteY105" fmla="*/ 4528799 h 5388809"/>
              <a:gd name="connsiteX106" fmla="*/ 1220347 w 6515010"/>
              <a:gd name="connsiteY106" fmla="*/ 4535167 h 5388809"/>
              <a:gd name="connsiteX107" fmla="*/ 1174705 w 6515010"/>
              <a:gd name="connsiteY107" fmla="*/ 4559696 h 5388809"/>
              <a:gd name="connsiteX108" fmla="*/ 90650 w 6515010"/>
              <a:gd name="connsiteY108" fmla="*/ 4524395 h 5388809"/>
              <a:gd name="connsiteX109" fmla="*/ 115545 w 6515010"/>
              <a:gd name="connsiteY109" fmla="*/ 4544520 h 5388809"/>
              <a:gd name="connsiteX110" fmla="*/ 100180 w 6515010"/>
              <a:gd name="connsiteY110" fmla="*/ 4563525 h 5388809"/>
              <a:gd name="connsiteX111" fmla="*/ 36882 w 6515010"/>
              <a:gd name="connsiteY111" fmla="*/ 4590908 h 5388809"/>
              <a:gd name="connsiteX112" fmla="*/ 11987 w 6515010"/>
              <a:gd name="connsiteY112" fmla="*/ 4570783 h 5388809"/>
              <a:gd name="connsiteX113" fmla="*/ 2130305 w 6515010"/>
              <a:gd name="connsiteY113" fmla="*/ 4513660 h 5388809"/>
              <a:gd name="connsiteX114" fmla="*/ 2162875 w 6515010"/>
              <a:gd name="connsiteY114" fmla="*/ 4524290 h 5388809"/>
              <a:gd name="connsiteX115" fmla="*/ 2032998 w 6515010"/>
              <a:gd name="connsiteY115" fmla="*/ 4634031 h 5388809"/>
              <a:gd name="connsiteX116" fmla="*/ 2020562 w 6515010"/>
              <a:gd name="connsiteY116" fmla="*/ 4623977 h 5388809"/>
              <a:gd name="connsiteX117" fmla="*/ 2028237 w 6515010"/>
              <a:gd name="connsiteY117" fmla="*/ 4614482 h 5388809"/>
              <a:gd name="connsiteX118" fmla="*/ 2122616 w 6515010"/>
              <a:gd name="connsiteY118" fmla="*/ 4523171 h 5388809"/>
              <a:gd name="connsiteX119" fmla="*/ 1681712 w 6515010"/>
              <a:gd name="connsiteY119" fmla="*/ 4491487 h 5388809"/>
              <a:gd name="connsiteX120" fmla="*/ 1694170 w 6515010"/>
              <a:gd name="connsiteY120" fmla="*/ 4501558 h 5388809"/>
              <a:gd name="connsiteX121" fmla="*/ 1678806 w 6515010"/>
              <a:gd name="connsiteY121" fmla="*/ 4520564 h 5388809"/>
              <a:gd name="connsiteX122" fmla="*/ 1666347 w 6515010"/>
              <a:gd name="connsiteY122" fmla="*/ 4510492 h 5388809"/>
              <a:gd name="connsiteX123" fmla="*/ 275700 w 6515010"/>
              <a:gd name="connsiteY123" fmla="*/ 4490655 h 5388809"/>
              <a:gd name="connsiteX124" fmla="*/ 288158 w 6515010"/>
              <a:gd name="connsiteY124" fmla="*/ 4500726 h 5388809"/>
              <a:gd name="connsiteX125" fmla="*/ 280469 w 6515010"/>
              <a:gd name="connsiteY125" fmla="*/ 4510237 h 5388809"/>
              <a:gd name="connsiteX126" fmla="*/ 208499 w 6515010"/>
              <a:gd name="connsiteY126" fmla="*/ 4556811 h 5388809"/>
              <a:gd name="connsiteX127" fmla="*/ 196062 w 6515010"/>
              <a:gd name="connsiteY127" fmla="*/ 4546757 h 5388809"/>
              <a:gd name="connsiteX128" fmla="*/ 194221 w 6515010"/>
              <a:gd name="connsiteY128" fmla="*/ 4498115 h 5388809"/>
              <a:gd name="connsiteX129" fmla="*/ 199342 w 6515010"/>
              <a:gd name="connsiteY129" fmla="*/ 4491780 h 5388809"/>
              <a:gd name="connsiteX130" fmla="*/ 275700 w 6515010"/>
              <a:gd name="connsiteY130" fmla="*/ 4490655 h 5388809"/>
              <a:gd name="connsiteX131" fmla="*/ 1583027 w 6515010"/>
              <a:gd name="connsiteY131" fmla="*/ 4469311 h 5388809"/>
              <a:gd name="connsiteX132" fmla="*/ 1595463 w 6515010"/>
              <a:gd name="connsiteY132" fmla="*/ 4479364 h 5388809"/>
              <a:gd name="connsiteX133" fmla="*/ 1587774 w 6515010"/>
              <a:gd name="connsiteY133" fmla="*/ 4488876 h 5388809"/>
              <a:gd name="connsiteX134" fmla="*/ 1493748 w 6515010"/>
              <a:gd name="connsiteY134" fmla="*/ 4554270 h 5388809"/>
              <a:gd name="connsiteX135" fmla="*/ 1481311 w 6515010"/>
              <a:gd name="connsiteY135" fmla="*/ 4544216 h 5388809"/>
              <a:gd name="connsiteX136" fmla="*/ 1488987 w 6515010"/>
              <a:gd name="connsiteY136" fmla="*/ 4534722 h 5388809"/>
              <a:gd name="connsiteX137" fmla="*/ 1583027 w 6515010"/>
              <a:gd name="connsiteY137" fmla="*/ 4469311 h 5388809"/>
              <a:gd name="connsiteX138" fmla="*/ 7667 w 6515010"/>
              <a:gd name="connsiteY138" fmla="*/ 4457313 h 5388809"/>
              <a:gd name="connsiteX139" fmla="*/ 15966 w 6515010"/>
              <a:gd name="connsiteY139" fmla="*/ 4464022 h 5388809"/>
              <a:gd name="connsiteX140" fmla="*/ 602 w 6515010"/>
              <a:gd name="connsiteY140" fmla="*/ 4483027 h 5388809"/>
              <a:gd name="connsiteX141" fmla="*/ 0 w 6515010"/>
              <a:gd name="connsiteY141" fmla="*/ 4482541 h 5388809"/>
              <a:gd name="connsiteX142" fmla="*/ 0 w 6515010"/>
              <a:gd name="connsiteY142" fmla="*/ 4466797 h 5388809"/>
              <a:gd name="connsiteX143" fmla="*/ 1979262 w 6515010"/>
              <a:gd name="connsiteY143" fmla="*/ 4454412 h 5388809"/>
              <a:gd name="connsiteX144" fmla="*/ 1987560 w 6515010"/>
              <a:gd name="connsiteY144" fmla="*/ 4461120 h 5388809"/>
              <a:gd name="connsiteX145" fmla="*/ 1972183 w 6515010"/>
              <a:gd name="connsiteY145" fmla="*/ 4480142 h 5388809"/>
              <a:gd name="connsiteX146" fmla="*/ 1963885 w 6515010"/>
              <a:gd name="connsiteY146" fmla="*/ 4473434 h 5388809"/>
              <a:gd name="connsiteX147" fmla="*/ 1898745 w 6515010"/>
              <a:gd name="connsiteY147" fmla="*/ 4452174 h 5388809"/>
              <a:gd name="connsiteX148" fmla="*/ 1908275 w 6515010"/>
              <a:gd name="connsiteY148" fmla="*/ 4491305 h 5388809"/>
              <a:gd name="connsiteX149" fmla="*/ 1903154 w 6515010"/>
              <a:gd name="connsiteY149" fmla="*/ 4497640 h 5388809"/>
              <a:gd name="connsiteX150" fmla="*/ 1878259 w 6515010"/>
              <a:gd name="connsiteY150" fmla="*/ 4477515 h 5388809"/>
              <a:gd name="connsiteX151" fmla="*/ 1760388 w 6515010"/>
              <a:gd name="connsiteY151" fmla="*/ 4445082 h 5388809"/>
              <a:gd name="connsiteX152" fmla="*/ 1772846 w 6515010"/>
              <a:gd name="connsiteY152" fmla="*/ 4455153 h 5388809"/>
              <a:gd name="connsiteX153" fmla="*/ 1757482 w 6515010"/>
              <a:gd name="connsiteY153" fmla="*/ 4474159 h 5388809"/>
              <a:gd name="connsiteX154" fmla="*/ 1745024 w 6515010"/>
              <a:gd name="connsiteY154" fmla="*/ 4464088 h 5388809"/>
              <a:gd name="connsiteX155" fmla="*/ 237746 w 6515010"/>
              <a:gd name="connsiteY155" fmla="*/ 4444273 h 5388809"/>
              <a:gd name="connsiteX156" fmla="*/ 262641 w 6515010"/>
              <a:gd name="connsiteY156" fmla="*/ 4464398 h 5388809"/>
              <a:gd name="connsiteX157" fmla="*/ 254965 w 6515010"/>
              <a:gd name="connsiteY157" fmla="*/ 4473893 h 5388809"/>
              <a:gd name="connsiteX158" fmla="*/ 230070 w 6515010"/>
              <a:gd name="connsiteY158" fmla="*/ 4453768 h 5388809"/>
              <a:gd name="connsiteX159" fmla="*/ 39019 w 6515010"/>
              <a:gd name="connsiteY159" fmla="*/ 4435504 h 5388809"/>
              <a:gd name="connsiteX160" fmla="*/ 63913 w 6515010"/>
              <a:gd name="connsiteY160" fmla="*/ 4455628 h 5388809"/>
              <a:gd name="connsiteX161" fmla="*/ 23654 w 6515010"/>
              <a:gd name="connsiteY161" fmla="*/ 4454509 h 5388809"/>
              <a:gd name="connsiteX162" fmla="*/ 1631313 w 6515010"/>
              <a:gd name="connsiteY162" fmla="*/ 4435017 h 5388809"/>
              <a:gd name="connsiteX163" fmla="*/ 1643771 w 6515010"/>
              <a:gd name="connsiteY163" fmla="*/ 4445089 h 5388809"/>
              <a:gd name="connsiteX164" fmla="*/ 1628393 w 6515010"/>
              <a:gd name="connsiteY164" fmla="*/ 4464111 h 5388809"/>
              <a:gd name="connsiteX165" fmla="*/ 1615935 w 6515010"/>
              <a:gd name="connsiteY165" fmla="*/ 4454040 h 5388809"/>
              <a:gd name="connsiteX166" fmla="*/ 1962043 w 6515010"/>
              <a:gd name="connsiteY166" fmla="*/ 4424793 h 5388809"/>
              <a:gd name="connsiteX167" fmla="*/ 1974480 w 6515010"/>
              <a:gd name="connsiteY167" fmla="*/ 4434846 h 5388809"/>
              <a:gd name="connsiteX168" fmla="*/ 1959115 w 6515010"/>
              <a:gd name="connsiteY168" fmla="*/ 4453852 h 5388809"/>
              <a:gd name="connsiteX169" fmla="*/ 1946679 w 6515010"/>
              <a:gd name="connsiteY169" fmla="*/ 4443798 h 5388809"/>
              <a:gd name="connsiteX170" fmla="*/ 756649 w 6515010"/>
              <a:gd name="connsiteY170" fmla="*/ 4424634 h 5388809"/>
              <a:gd name="connsiteX171" fmla="*/ 739885 w 6515010"/>
              <a:gd name="connsiteY171" fmla="*/ 4435387 h 5388809"/>
              <a:gd name="connsiteX172" fmla="*/ 709977 w 6515010"/>
              <a:gd name="connsiteY172" fmla="*/ 4459652 h 5388809"/>
              <a:gd name="connsiteX173" fmla="*/ 701733 w 6515010"/>
              <a:gd name="connsiteY173" fmla="*/ 4452987 h 5388809"/>
              <a:gd name="connsiteX174" fmla="*/ 1346535 w 6515010"/>
              <a:gd name="connsiteY174" fmla="*/ 4419042 h 5388809"/>
              <a:gd name="connsiteX175" fmla="*/ 1379105 w 6515010"/>
              <a:gd name="connsiteY175" fmla="*/ 4429672 h 5388809"/>
              <a:gd name="connsiteX176" fmla="*/ 1332548 w 6515010"/>
              <a:gd name="connsiteY176" fmla="*/ 4474533 h 5388809"/>
              <a:gd name="connsiteX177" fmla="*/ 1331309 w 6515010"/>
              <a:gd name="connsiteY177" fmla="*/ 4475535 h 5388809"/>
              <a:gd name="connsiteX178" fmla="*/ 1241123 w 6515010"/>
              <a:gd name="connsiteY178" fmla="*/ 4524002 h 5388809"/>
              <a:gd name="connsiteX179" fmla="*/ 1244467 w 6515010"/>
              <a:gd name="connsiteY179" fmla="*/ 4519865 h 5388809"/>
              <a:gd name="connsiteX180" fmla="*/ 1338846 w 6515010"/>
              <a:gd name="connsiteY180" fmla="*/ 4428554 h 5388809"/>
              <a:gd name="connsiteX181" fmla="*/ 125629 w 6515010"/>
              <a:gd name="connsiteY181" fmla="*/ 4406332 h 5388809"/>
              <a:gd name="connsiteX182" fmla="*/ 140022 w 6515010"/>
              <a:gd name="connsiteY182" fmla="*/ 4412401 h 5388809"/>
              <a:gd name="connsiteX183" fmla="*/ 152459 w 6515010"/>
              <a:gd name="connsiteY183" fmla="*/ 4422453 h 5388809"/>
              <a:gd name="connsiteX184" fmla="*/ 59130 w 6515010"/>
              <a:gd name="connsiteY184" fmla="*/ 4436063 h 5388809"/>
              <a:gd name="connsiteX185" fmla="*/ 125629 w 6515010"/>
              <a:gd name="connsiteY185" fmla="*/ 4406332 h 5388809"/>
              <a:gd name="connsiteX186" fmla="*/ 449511 w 6515010"/>
              <a:gd name="connsiteY186" fmla="*/ 4398558 h 5388809"/>
              <a:gd name="connsiteX187" fmla="*/ 468661 w 6515010"/>
              <a:gd name="connsiteY187" fmla="*/ 4400485 h 5388809"/>
              <a:gd name="connsiteX188" fmla="*/ 483188 w 6515010"/>
              <a:gd name="connsiteY188" fmla="*/ 4412228 h 5388809"/>
              <a:gd name="connsiteX189" fmla="*/ 412202 w 6515010"/>
              <a:gd name="connsiteY189" fmla="*/ 4449122 h 5388809"/>
              <a:gd name="connsiteX190" fmla="*/ 399743 w 6515010"/>
              <a:gd name="connsiteY190" fmla="*/ 4439050 h 5388809"/>
              <a:gd name="connsiteX191" fmla="*/ 407432 w 6515010"/>
              <a:gd name="connsiteY191" fmla="*/ 4429539 h 5388809"/>
              <a:gd name="connsiteX192" fmla="*/ 1474812 w 6515010"/>
              <a:gd name="connsiteY192" fmla="*/ 4397330 h 5388809"/>
              <a:gd name="connsiteX193" fmla="*/ 1452096 w 6515010"/>
              <a:gd name="connsiteY193" fmla="*/ 4410622 h 5388809"/>
              <a:gd name="connsiteX194" fmla="*/ 1431309 w 6515010"/>
              <a:gd name="connsiteY194" fmla="*/ 4421793 h 5388809"/>
              <a:gd name="connsiteX195" fmla="*/ 1431666 w 6515010"/>
              <a:gd name="connsiteY195" fmla="*/ 4421410 h 5388809"/>
              <a:gd name="connsiteX196" fmla="*/ 1463432 w 6515010"/>
              <a:gd name="connsiteY196" fmla="*/ 4399626 h 5388809"/>
              <a:gd name="connsiteX197" fmla="*/ 897942 w 6515010"/>
              <a:gd name="connsiteY197" fmla="*/ 4396868 h 5388809"/>
              <a:gd name="connsiteX198" fmla="*/ 910400 w 6515010"/>
              <a:gd name="connsiteY198" fmla="*/ 4406940 h 5388809"/>
              <a:gd name="connsiteX199" fmla="*/ 895036 w 6515010"/>
              <a:gd name="connsiteY199" fmla="*/ 4425946 h 5388809"/>
              <a:gd name="connsiteX200" fmla="*/ 882578 w 6515010"/>
              <a:gd name="connsiteY200" fmla="*/ 4415874 h 5388809"/>
              <a:gd name="connsiteX201" fmla="*/ 2102073 w 6515010"/>
              <a:gd name="connsiteY201" fmla="*/ 4370385 h 5388809"/>
              <a:gd name="connsiteX202" fmla="*/ 2114510 w 6515010"/>
              <a:gd name="connsiteY202" fmla="*/ 4380438 h 5388809"/>
              <a:gd name="connsiteX203" fmla="*/ 2099146 w 6515010"/>
              <a:gd name="connsiteY203" fmla="*/ 4399444 h 5388809"/>
              <a:gd name="connsiteX204" fmla="*/ 2086709 w 6515010"/>
              <a:gd name="connsiteY204" fmla="*/ 4389390 h 5388809"/>
              <a:gd name="connsiteX205" fmla="*/ 1733029 w 6515010"/>
              <a:gd name="connsiteY205" fmla="*/ 4360113 h 5388809"/>
              <a:gd name="connsiteX206" fmla="*/ 1745487 w 6515010"/>
              <a:gd name="connsiteY206" fmla="*/ 4370184 h 5388809"/>
              <a:gd name="connsiteX207" fmla="*/ 1727804 w 6515010"/>
              <a:gd name="connsiteY207" fmla="*/ 4434468 h 5388809"/>
              <a:gd name="connsiteX208" fmla="*/ 1704142 w 6515010"/>
              <a:gd name="connsiteY208" fmla="*/ 4446767 h 5388809"/>
              <a:gd name="connsiteX209" fmla="*/ 1699395 w 6515010"/>
              <a:gd name="connsiteY209" fmla="*/ 4427201 h 5388809"/>
              <a:gd name="connsiteX210" fmla="*/ 1666810 w 6515010"/>
              <a:gd name="connsiteY210" fmla="*/ 4416588 h 5388809"/>
              <a:gd name="connsiteX211" fmla="*/ 1195493 w 6515010"/>
              <a:gd name="connsiteY211" fmla="*/ 4359794 h 5388809"/>
              <a:gd name="connsiteX212" fmla="*/ 1203791 w 6515010"/>
              <a:gd name="connsiteY212" fmla="*/ 4366502 h 5388809"/>
              <a:gd name="connsiteX213" fmla="*/ 1188413 w 6515010"/>
              <a:gd name="connsiteY213" fmla="*/ 4385525 h 5388809"/>
              <a:gd name="connsiteX214" fmla="*/ 1180115 w 6515010"/>
              <a:gd name="connsiteY214" fmla="*/ 4378817 h 5388809"/>
              <a:gd name="connsiteX215" fmla="*/ 1114975 w 6515010"/>
              <a:gd name="connsiteY215" fmla="*/ 4357556 h 5388809"/>
              <a:gd name="connsiteX216" fmla="*/ 1124506 w 6515010"/>
              <a:gd name="connsiteY216" fmla="*/ 4396687 h 5388809"/>
              <a:gd name="connsiteX217" fmla="*/ 1119384 w 6515010"/>
              <a:gd name="connsiteY217" fmla="*/ 4403022 h 5388809"/>
              <a:gd name="connsiteX218" fmla="*/ 1094489 w 6515010"/>
              <a:gd name="connsiteY218" fmla="*/ 4382898 h 5388809"/>
              <a:gd name="connsiteX219" fmla="*/ 206227 w 6515010"/>
              <a:gd name="connsiteY219" fmla="*/ 4355941 h 5388809"/>
              <a:gd name="connsiteX220" fmla="*/ 231122 w 6515010"/>
              <a:gd name="connsiteY220" fmla="*/ 4376066 h 5388809"/>
              <a:gd name="connsiteX221" fmla="*/ 208082 w 6515010"/>
              <a:gd name="connsiteY221" fmla="*/ 4404567 h 5388809"/>
              <a:gd name="connsiteX222" fmla="*/ 167823 w 6515010"/>
              <a:gd name="connsiteY222" fmla="*/ 4403448 h 5388809"/>
              <a:gd name="connsiteX223" fmla="*/ 2218081 w 6515010"/>
              <a:gd name="connsiteY223" fmla="*/ 4354158 h 5388809"/>
              <a:gd name="connsiteX224" fmla="*/ 2210392 w 6515010"/>
              <a:gd name="connsiteY224" fmla="*/ 4363670 h 5388809"/>
              <a:gd name="connsiteX225" fmla="*/ 2235286 w 6515010"/>
              <a:gd name="connsiteY225" fmla="*/ 4383795 h 5388809"/>
              <a:gd name="connsiteX226" fmla="*/ 2242976 w 6515010"/>
              <a:gd name="connsiteY226" fmla="*/ 4374283 h 5388809"/>
              <a:gd name="connsiteX227" fmla="*/ 976618 w 6515010"/>
              <a:gd name="connsiteY227" fmla="*/ 4350464 h 5388809"/>
              <a:gd name="connsiteX228" fmla="*/ 989077 w 6515010"/>
              <a:gd name="connsiteY228" fmla="*/ 4360535 h 5388809"/>
              <a:gd name="connsiteX229" fmla="*/ 973712 w 6515010"/>
              <a:gd name="connsiteY229" fmla="*/ 4379541 h 5388809"/>
              <a:gd name="connsiteX230" fmla="*/ 961254 w 6515010"/>
              <a:gd name="connsiteY230" fmla="*/ 4369470 h 5388809"/>
              <a:gd name="connsiteX231" fmla="*/ 2048747 w 6515010"/>
              <a:gd name="connsiteY231" fmla="*/ 4342976 h 5388809"/>
              <a:gd name="connsiteX232" fmla="*/ 2069503 w 6515010"/>
              <a:gd name="connsiteY232" fmla="*/ 4359755 h 5388809"/>
              <a:gd name="connsiteX233" fmla="*/ 2054139 w 6515010"/>
              <a:gd name="connsiteY233" fmla="*/ 4378760 h 5388809"/>
              <a:gd name="connsiteX234" fmla="*/ 2033383 w 6515010"/>
              <a:gd name="connsiteY234" fmla="*/ 4361981 h 5388809"/>
              <a:gd name="connsiteX235" fmla="*/ 562203 w 6515010"/>
              <a:gd name="connsiteY235" fmla="*/ 4339923 h 5388809"/>
              <a:gd name="connsiteX236" fmla="*/ 574661 w 6515010"/>
              <a:gd name="connsiteY236" fmla="*/ 4349994 h 5388809"/>
              <a:gd name="connsiteX237" fmla="*/ 566986 w 6515010"/>
              <a:gd name="connsiteY237" fmla="*/ 4359489 h 5388809"/>
              <a:gd name="connsiteX238" fmla="*/ 518678 w 6515010"/>
              <a:gd name="connsiteY238" fmla="*/ 4393764 h 5388809"/>
              <a:gd name="connsiteX239" fmla="*/ 506241 w 6515010"/>
              <a:gd name="connsiteY239" fmla="*/ 4383711 h 5388809"/>
              <a:gd name="connsiteX240" fmla="*/ 521605 w 6515010"/>
              <a:gd name="connsiteY240" fmla="*/ 4364705 h 5388809"/>
              <a:gd name="connsiteX241" fmla="*/ 1178273 w 6515010"/>
              <a:gd name="connsiteY241" fmla="*/ 4330174 h 5388809"/>
              <a:gd name="connsiteX242" fmla="*/ 1190709 w 6515010"/>
              <a:gd name="connsiteY242" fmla="*/ 4340227 h 5388809"/>
              <a:gd name="connsiteX243" fmla="*/ 1175345 w 6515010"/>
              <a:gd name="connsiteY243" fmla="*/ 4359234 h 5388809"/>
              <a:gd name="connsiteX244" fmla="*/ 1162910 w 6515010"/>
              <a:gd name="connsiteY244" fmla="*/ 4349180 h 5388809"/>
              <a:gd name="connsiteX245" fmla="*/ 1781323 w 6515010"/>
              <a:gd name="connsiteY245" fmla="*/ 4325853 h 5388809"/>
              <a:gd name="connsiteX246" fmla="*/ 1814516 w 6515010"/>
              <a:gd name="connsiteY246" fmla="*/ 4352686 h 5388809"/>
              <a:gd name="connsiteX247" fmla="*/ 1794382 w 6515010"/>
              <a:gd name="connsiteY247" fmla="*/ 4352109 h 5388809"/>
              <a:gd name="connsiteX248" fmla="*/ 1791476 w 6515010"/>
              <a:gd name="connsiteY248" fmla="*/ 4381187 h 5388809"/>
              <a:gd name="connsiteX249" fmla="*/ 1778680 w 6515010"/>
              <a:gd name="connsiteY249" fmla="*/ 4397017 h 5388809"/>
              <a:gd name="connsiteX250" fmla="*/ 1750609 w 6515010"/>
              <a:gd name="connsiteY250" fmla="*/ 4363848 h 5388809"/>
              <a:gd name="connsiteX251" fmla="*/ 597701 w 6515010"/>
              <a:gd name="connsiteY251" fmla="*/ 4321494 h 5388809"/>
              <a:gd name="connsiteX252" fmla="*/ 621825 w 6515010"/>
              <a:gd name="connsiteY252" fmla="*/ 4340994 h 5388809"/>
              <a:gd name="connsiteX253" fmla="*/ 610158 w 6515010"/>
              <a:gd name="connsiteY253" fmla="*/ 4347264 h 5388809"/>
              <a:gd name="connsiteX254" fmla="*/ 590026 w 6515010"/>
              <a:gd name="connsiteY254" fmla="*/ 4330988 h 5388809"/>
              <a:gd name="connsiteX255" fmla="*/ 938198 w 6515010"/>
              <a:gd name="connsiteY255" fmla="*/ 4315849 h 5388809"/>
              <a:gd name="connsiteX256" fmla="*/ 944034 w 6515010"/>
              <a:gd name="connsiteY256" fmla="*/ 4339851 h 5388809"/>
              <a:gd name="connsiteX257" fmla="*/ 920372 w 6515010"/>
              <a:gd name="connsiteY257" fmla="*/ 4352149 h 5388809"/>
              <a:gd name="connsiteX258" fmla="*/ 915624 w 6515010"/>
              <a:gd name="connsiteY258" fmla="*/ 4332584 h 5388809"/>
              <a:gd name="connsiteX259" fmla="*/ 913876 w 6515010"/>
              <a:gd name="connsiteY259" fmla="*/ 4332014 h 5388809"/>
              <a:gd name="connsiteX260" fmla="*/ 504738 w 6515010"/>
              <a:gd name="connsiteY260" fmla="*/ 4309168 h 5388809"/>
              <a:gd name="connsiteX261" fmla="*/ 529633 w 6515010"/>
              <a:gd name="connsiteY261" fmla="*/ 4329293 h 5388809"/>
              <a:gd name="connsiteX262" fmla="*/ 481347 w 6515010"/>
              <a:gd name="connsiteY262" fmla="*/ 4363587 h 5388809"/>
              <a:gd name="connsiteX263" fmla="*/ 473658 w 6515010"/>
              <a:gd name="connsiteY263" fmla="*/ 4373098 h 5388809"/>
              <a:gd name="connsiteX264" fmla="*/ 498552 w 6515010"/>
              <a:gd name="connsiteY264" fmla="*/ 4393222 h 5388809"/>
              <a:gd name="connsiteX265" fmla="*/ 490877 w 6515010"/>
              <a:gd name="connsiteY265" fmla="*/ 4402716 h 5388809"/>
              <a:gd name="connsiteX266" fmla="*/ 468661 w 6515010"/>
              <a:gd name="connsiteY266" fmla="*/ 4400485 h 5388809"/>
              <a:gd name="connsiteX267" fmla="*/ 458294 w 6515010"/>
              <a:gd name="connsiteY267" fmla="*/ 4392104 h 5388809"/>
              <a:gd name="connsiteX268" fmla="*/ 449511 w 6515010"/>
              <a:gd name="connsiteY268" fmla="*/ 4398558 h 5388809"/>
              <a:gd name="connsiteX269" fmla="*/ 357642 w 6515010"/>
              <a:gd name="connsiteY269" fmla="*/ 4389290 h 5388809"/>
              <a:gd name="connsiteX270" fmla="*/ 504738 w 6515010"/>
              <a:gd name="connsiteY270" fmla="*/ 4309168 h 5388809"/>
              <a:gd name="connsiteX271" fmla="*/ 1824502 w 6515010"/>
              <a:gd name="connsiteY271" fmla="*/ 4297878 h 5388809"/>
              <a:gd name="connsiteX272" fmla="*/ 1832800 w 6515010"/>
              <a:gd name="connsiteY272" fmla="*/ 4304586 h 5388809"/>
              <a:gd name="connsiteX273" fmla="*/ 1809746 w 6515010"/>
              <a:gd name="connsiteY273" fmla="*/ 4333104 h 5388809"/>
              <a:gd name="connsiteX274" fmla="*/ 1801449 w 6515010"/>
              <a:gd name="connsiteY274" fmla="*/ 4326396 h 5388809"/>
              <a:gd name="connsiteX275" fmla="*/ 1318303 w 6515010"/>
              <a:gd name="connsiteY275" fmla="*/ 4275767 h 5388809"/>
              <a:gd name="connsiteX276" fmla="*/ 1330740 w 6515010"/>
              <a:gd name="connsiteY276" fmla="*/ 4285821 h 5388809"/>
              <a:gd name="connsiteX277" fmla="*/ 1315376 w 6515010"/>
              <a:gd name="connsiteY277" fmla="*/ 4304827 h 5388809"/>
              <a:gd name="connsiteX278" fmla="*/ 1302939 w 6515010"/>
              <a:gd name="connsiteY278" fmla="*/ 4294773 h 5388809"/>
              <a:gd name="connsiteX279" fmla="*/ 1009521 w 6515010"/>
              <a:gd name="connsiteY279" fmla="*/ 4268421 h 5388809"/>
              <a:gd name="connsiteX280" fmla="*/ 1007707 w 6515010"/>
              <a:gd name="connsiteY280" fmla="*/ 4286569 h 5388809"/>
              <a:gd name="connsiteX281" fmla="*/ 994910 w 6515010"/>
              <a:gd name="connsiteY281" fmla="*/ 4302399 h 5388809"/>
              <a:gd name="connsiteX282" fmla="*/ 981781 w 6515010"/>
              <a:gd name="connsiteY282" fmla="*/ 4286885 h 5388809"/>
              <a:gd name="connsiteX283" fmla="*/ 1009083 w 6515010"/>
              <a:gd name="connsiteY283" fmla="*/ 4268740 h 5388809"/>
              <a:gd name="connsiteX284" fmla="*/ 381145 w 6515010"/>
              <a:gd name="connsiteY284" fmla="*/ 4266885 h 5388809"/>
              <a:gd name="connsiteX285" fmla="*/ 393581 w 6515010"/>
              <a:gd name="connsiteY285" fmla="*/ 4276938 h 5388809"/>
              <a:gd name="connsiteX286" fmla="*/ 383000 w 6515010"/>
              <a:gd name="connsiteY286" fmla="*/ 4315511 h 5388809"/>
              <a:gd name="connsiteX287" fmla="*/ 304324 w 6515010"/>
              <a:gd name="connsiteY287" fmla="*/ 4361914 h 5388809"/>
              <a:gd name="connsiteX288" fmla="*/ 279430 w 6515010"/>
              <a:gd name="connsiteY288" fmla="*/ 4341790 h 5388809"/>
              <a:gd name="connsiteX289" fmla="*/ 358106 w 6515010"/>
              <a:gd name="connsiteY289" fmla="*/ 4295385 h 5388809"/>
              <a:gd name="connsiteX290" fmla="*/ 345647 w 6515010"/>
              <a:gd name="connsiteY290" fmla="*/ 4285314 h 5388809"/>
              <a:gd name="connsiteX291" fmla="*/ 381145 w 6515010"/>
              <a:gd name="connsiteY291" fmla="*/ 4266885 h 5388809"/>
              <a:gd name="connsiteX292" fmla="*/ 949259 w 6515010"/>
              <a:gd name="connsiteY292" fmla="*/ 4265495 h 5388809"/>
              <a:gd name="connsiteX293" fmla="*/ 958440 w 6515010"/>
              <a:gd name="connsiteY293" fmla="*/ 4272916 h 5388809"/>
              <a:gd name="connsiteX294" fmla="*/ 917149 w 6515010"/>
              <a:gd name="connsiteY294" fmla="*/ 4292880 h 5388809"/>
              <a:gd name="connsiteX295" fmla="*/ 1434311 w 6515010"/>
              <a:gd name="connsiteY295" fmla="*/ 4259541 h 5388809"/>
              <a:gd name="connsiteX296" fmla="*/ 1426622 w 6515010"/>
              <a:gd name="connsiteY296" fmla="*/ 4269051 h 5388809"/>
              <a:gd name="connsiteX297" fmla="*/ 1451517 w 6515010"/>
              <a:gd name="connsiteY297" fmla="*/ 4289176 h 5388809"/>
              <a:gd name="connsiteX298" fmla="*/ 1459206 w 6515010"/>
              <a:gd name="connsiteY298" fmla="*/ 4279665 h 5388809"/>
              <a:gd name="connsiteX299" fmla="*/ 1027429 w 6515010"/>
              <a:gd name="connsiteY299" fmla="*/ 4255387 h 5388809"/>
              <a:gd name="connsiteX300" fmla="*/ 1030746 w 6515010"/>
              <a:gd name="connsiteY300" fmla="*/ 4258068 h 5388809"/>
              <a:gd name="connsiteX301" fmla="*/ 1021876 w 6515010"/>
              <a:gd name="connsiteY301" fmla="*/ 4262665 h 5388809"/>
              <a:gd name="connsiteX302" fmla="*/ 1019150 w 6515010"/>
              <a:gd name="connsiteY302" fmla="*/ 4261412 h 5388809"/>
              <a:gd name="connsiteX303" fmla="*/ 1264977 w 6515010"/>
              <a:gd name="connsiteY303" fmla="*/ 4248357 h 5388809"/>
              <a:gd name="connsiteX304" fmla="*/ 1285733 w 6515010"/>
              <a:gd name="connsiteY304" fmla="*/ 4265137 h 5388809"/>
              <a:gd name="connsiteX305" fmla="*/ 1270369 w 6515010"/>
              <a:gd name="connsiteY305" fmla="*/ 4284143 h 5388809"/>
              <a:gd name="connsiteX306" fmla="*/ 1249613 w 6515010"/>
              <a:gd name="connsiteY306" fmla="*/ 4267364 h 5388809"/>
              <a:gd name="connsiteX307" fmla="*/ 2441895 w 6515010"/>
              <a:gd name="connsiteY307" fmla="*/ 4247028 h 5388809"/>
              <a:gd name="connsiteX308" fmla="*/ 2434220 w 6515010"/>
              <a:gd name="connsiteY308" fmla="*/ 4256522 h 5388809"/>
              <a:gd name="connsiteX309" fmla="*/ 2433868 w 6515010"/>
              <a:gd name="connsiteY309" fmla="*/ 4282440 h 5388809"/>
              <a:gd name="connsiteX310" fmla="*/ 2413734 w 6515010"/>
              <a:gd name="connsiteY310" fmla="*/ 4281864 h 5388809"/>
              <a:gd name="connsiteX311" fmla="*/ 2398369 w 6515010"/>
              <a:gd name="connsiteY311" fmla="*/ 4300870 h 5388809"/>
              <a:gd name="connsiteX312" fmla="*/ 2438629 w 6515010"/>
              <a:gd name="connsiteY312" fmla="*/ 4301989 h 5388809"/>
              <a:gd name="connsiteX313" fmla="*/ 2466790 w 6515010"/>
              <a:gd name="connsiteY313" fmla="*/ 4267152 h 5388809"/>
              <a:gd name="connsiteX314" fmla="*/ 606441 w 6515010"/>
              <a:gd name="connsiteY314" fmla="*/ 4234280 h 5388809"/>
              <a:gd name="connsiteX315" fmla="*/ 631335 w 6515010"/>
              <a:gd name="connsiteY315" fmla="*/ 4254404 h 5388809"/>
              <a:gd name="connsiteX316" fmla="*/ 600620 w 6515010"/>
              <a:gd name="connsiteY316" fmla="*/ 4292400 h 5388809"/>
              <a:gd name="connsiteX317" fmla="*/ 588184 w 6515010"/>
              <a:gd name="connsiteY317" fmla="*/ 4282345 h 5388809"/>
              <a:gd name="connsiteX318" fmla="*/ 570964 w 6515010"/>
              <a:gd name="connsiteY318" fmla="*/ 4252727 h 5388809"/>
              <a:gd name="connsiteX319" fmla="*/ 606441 w 6515010"/>
              <a:gd name="connsiteY319" fmla="*/ 4234280 h 5388809"/>
              <a:gd name="connsiteX320" fmla="*/ 449578 w 6515010"/>
              <a:gd name="connsiteY320" fmla="*/ 4233152 h 5388809"/>
              <a:gd name="connsiteX321" fmla="*/ 454948 w 6515010"/>
              <a:gd name="connsiteY321" fmla="*/ 4268919 h 5388809"/>
              <a:gd name="connsiteX322" fmla="*/ 426774 w 6515010"/>
              <a:gd name="connsiteY322" fmla="*/ 4303771 h 5388809"/>
              <a:gd name="connsiteX323" fmla="*/ 418476 w 6515010"/>
              <a:gd name="connsiteY323" fmla="*/ 4297063 h 5388809"/>
              <a:gd name="connsiteX324" fmla="*/ 408946 w 6515010"/>
              <a:gd name="connsiteY324" fmla="*/ 4257932 h 5388809"/>
              <a:gd name="connsiteX325" fmla="*/ 421756 w 6515010"/>
              <a:gd name="connsiteY325" fmla="*/ 4242086 h 5388809"/>
              <a:gd name="connsiteX326" fmla="*/ 997553 w 6515010"/>
              <a:gd name="connsiteY326" fmla="*/ 4231236 h 5388809"/>
              <a:gd name="connsiteX327" fmla="*/ 1015180 w 6515010"/>
              <a:gd name="connsiteY327" fmla="*/ 4245485 h 5388809"/>
              <a:gd name="connsiteX328" fmla="*/ 967334 w 6515010"/>
              <a:gd name="connsiteY328" fmla="*/ 4268618 h 5388809"/>
              <a:gd name="connsiteX329" fmla="*/ 2060692 w 6515010"/>
              <a:gd name="connsiteY329" fmla="*/ 4207286 h 5388809"/>
              <a:gd name="connsiteX330" fmla="*/ 2088236 w 6515010"/>
              <a:gd name="connsiteY330" fmla="*/ 4217767 h 5388809"/>
              <a:gd name="connsiteX331" fmla="*/ 2057508 w 6515010"/>
              <a:gd name="connsiteY331" fmla="*/ 4255779 h 5388809"/>
              <a:gd name="connsiteX332" fmla="*/ 2006632 w 6515010"/>
              <a:gd name="connsiteY332" fmla="*/ 4293231 h 5388809"/>
              <a:gd name="connsiteX333" fmla="*/ 2011415 w 6515010"/>
              <a:gd name="connsiteY333" fmla="*/ 4312797 h 5388809"/>
              <a:gd name="connsiteX334" fmla="*/ 1884431 w 6515010"/>
              <a:gd name="connsiteY334" fmla="*/ 4393478 h 5388809"/>
              <a:gd name="connsiteX335" fmla="*/ 1859536 w 6515010"/>
              <a:gd name="connsiteY335" fmla="*/ 4373353 h 5388809"/>
              <a:gd name="connsiteX336" fmla="*/ 1925776 w 6515010"/>
              <a:gd name="connsiteY336" fmla="*/ 4316895 h 5388809"/>
              <a:gd name="connsiteX337" fmla="*/ 1888423 w 6515010"/>
              <a:gd name="connsiteY337" fmla="*/ 4286699 h 5388809"/>
              <a:gd name="connsiteX338" fmla="*/ 1885517 w 6515010"/>
              <a:gd name="connsiteY338" fmla="*/ 4315777 h 5388809"/>
              <a:gd name="connsiteX339" fmla="*/ 1870153 w 6515010"/>
              <a:gd name="connsiteY339" fmla="*/ 4334782 h 5388809"/>
              <a:gd name="connsiteX340" fmla="*/ 1868027 w 6515010"/>
              <a:gd name="connsiteY340" fmla="*/ 4244037 h 5388809"/>
              <a:gd name="connsiteX341" fmla="*/ 1904148 w 6515010"/>
              <a:gd name="connsiteY341" fmla="*/ 4241809 h 5388809"/>
              <a:gd name="connsiteX342" fmla="*/ 1908909 w 6515010"/>
              <a:gd name="connsiteY342" fmla="*/ 4261358 h 5388809"/>
              <a:gd name="connsiteX343" fmla="*/ 1921367 w 6515010"/>
              <a:gd name="connsiteY343" fmla="*/ 4271429 h 5388809"/>
              <a:gd name="connsiteX344" fmla="*/ 2060692 w 6515010"/>
              <a:gd name="connsiteY344" fmla="*/ 4207286 h 5388809"/>
              <a:gd name="connsiteX345" fmla="*/ 1038682 w 6515010"/>
              <a:gd name="connsiteY345" fmla="*/ 4205797 h 5388809"/>
              <a:gd name="connsiteX346" fmla="*/ 1029247 w 6515010"/>
              <a:gd name="connsiteY346" fmla="*/ 4234441 h 5388809"/>
              <a:gd name="connsiteX347" fmla="*/ 1025977 w 6515010"/>
              <a:gd name="connsiteY347" fmla="*/ 4238485 h 5388809"/>
              <a:gd name="connsiteX348" fmla="*/ 1017678 w 6515010"/>
              <a:gd name="connsiteY348" fmla="*/ 4231777 h 5388809"/>
              <a:gd name="connsiteX349" fmla="*/ 2500446 w 6515010"/>
              <a:gd name="connsiteY349" fmla="*/ 4200081 h 5388809"/>
              <a:gd name="connsiteX350" fmla="*/ 2485081 w 6515010"/>
              <a:gd name="connsiteY350" fmla="*/ 4219088 h 5388809"/>
              <a:gd name="connsiteX351" fmla="*/ 2509977 w 6515010"/>
              <a:gd name="connsiteY351" fmla="*/ 4239212 h 5388809"/>
              <a:gd name="connsiteX352" fmla="*/ 2525341 w 6515010"/>
              <a:gd name="connsiteY352" fmla="*/ 4220206 h 5388809"/>
              <a:gd name="connsiteX353" fmla="*/ 1103888 w 6515010"/>
              <a:gd name="connsiteY353" fmla="*/ 4199741 h 5388809"/>
              <a:gd name="connsiteX354" fmla="*/ 1101747 w 6515010"/>
              <a:gd name="connsiteY354" fmla="*/ 4221158 h 5388809"/>
              <a:gd name="connsiteX355" fmla="*/ 1086383 w 6515010"/>
              <a:gd name="connsiteY355" fmla="*/ 4240165 h 5388809"/>
              <a:gd name="connsiteX356" fmla="*/ 1076618 w 6515010"/>
              <a:gd name="connsiteY356" fmla="*/ 4219587 h 5388809"/>
              <a:gd name="connsiteX357" fmla="*/ 2124086 w 6515010"/>
              <a:gd name="connsiteY357" fmla="*/ 4173420 h 5388809"/>
              <a:gd name="connsiteX358" fmla="*/ 2136522 w 6515010"/>
              <a:gd name="connsiteY358" fmla="*/ 4183474 h 5388809"/>
              <a:gd name="connsiteX359" fmla="*/ 2121159 w 6515010"/>
              <a:gd name="connsiteY359" fmla="*/ 4202480 h 5388809"/>
              <a:gd name="connsiteX360" fmla="*/ 2108722 w 6515010"/>
              <a:gd name="connsiteY360" fmla="*/ 4192426 h 5388809"/>
              <a:gd name="connsiteX361" fmla="*/ 1089041 w 6515010"/>
              <a:gd name="connsiteY361" fmla="*/ 4163463 h 5388809"/>
              <a:gd name="connsiteX362" fmla="*/ 1097340 w 6515010"/>
              <a:gd name="connsiteY362" fmla="*/ 4170172 h 5388809"/>
              <a:gd name="connsiteX363" fmla="*/ 1081975 w 6515010"/>
              <a:gd name="connsiteY363" fmla="*/ 4189178 h 5388809"/>
              <a:gd name="connsiteX364" fmla="*/ 1074907 w 6515010"/>
              <a:gd name="connsiteY364" fmla="*/ 4183464 h 5388809"/>
              <a:gd name="connsiteX365" fmla="*/ 1075953 w 6515010"/>
              <a:gd name="connsiteY365" fmla="*/ 4179654 h 5388809"/>
              <a:gd name="connsiteX366" fmla="*/ 1658125 w 6515010"/>
              <a:gd name="connsiteY366" fmla="*/ 4152410 h 5388809"/>
              <a:gd name="connsiteX367" fmla="*/ 1650450 w 6515010"/>
              <a:gd name="connsiteY367" fmla="*/ 4161905 h 5388809"/>
              <a:gd name="connsiteX368" fmla="*/ 1650098 w 6515010"/>
              <a:gd name="connsiteY368" fmla="*/ 4187823 h 5388809"/>
              <a:gd name="connsiteX369" fmla="*/ 1629964 w 6515010"/>
              <a:gd name="connsiteY369" fmla="*/ 4187246 h 5388809"/>
              <a:gd name="connsiteX370" fmla="*/ 1614600 w 6515010"/>
              <a:gd name="connsiteY370" fmla="*/ 4206252 h 5388809"/>
              <a:gd name="connsiteX371" fmla="*/ 1654858 w 6515010"/>
              <a:gd name="connsiteY371" fmla="*/ 4207370 h 5388809"/>
              <a:gd name="connsiteX372" fmla="*/ 1683019 w 6515010"/>
              <a:gd name="connsiteY372" fmla="*/ 4172534 h 5388809"/>
              <a:gd name="connsiteX373" fmla="*/ 2001094 w 6515010"/>
              <a:gd name="connsiteY373" fmla="*/ 4147322 h 5388809"/>
              <a:gd name="connsiteX374" fmla="*/ 2025989 w 6515010"/>
              <a:gd name="connsiteY374" fmla="*/ 4167447 h 5388809"/>
              <a:gd name="connsiteX375" fmla="*/ 2002935 w 6515010"/>
              <a:gd name="connsiteY375" fmla="*/ 4195965 h 5388809"/>
              <a:gd name="connsiteX376" fmla="*/ 1990499 w 6515010"/>
              <a:gd name="connsiteY376" fmla="*/ 4185911 h 5388809"/>
              <a:gd name="connsiteX377" fmla="*/ 2001094 w 6515010"/>
              <a:gd name="connsiteY377" fmla="*/ 4147322 h 5388809"/>
              <a:gd name="connsiteX378" fmla="*/ 2122231 w 6515010"/>
              <a:gd name="connsiteY378" fmla="*/ 4124794 h 5388809"/>
              <a:gd name="connsiteX379" fmla="*/ 2134668 w 6515010"/>
              <a:gd name="connsiteY379" fmla="*/ 4134848 h 5388809"/>
              <a:gd name="connsiteX380" fmla="*/ 2119303 w 6515010"/>
              <a:gd name="connsiteY380" fmla="*/ 4153854 h 5388809"/>
              <a:gd name="connsiteX381" fmla="*/ 2106866 w 6515010"/>
              <a:gd name="connsiteY381" fmla="*/ 4143801 h 5388809"/>
              <a:gd name="connsiteX382" fmla="*/ 858091 w 6515010"/>
              <a:gd name="connsiteY382" fmla="*/ 4118197 h 5388809"/>
              <a:gd name="connsiteX383" fmla="*/ 834677 w 6515010"/>
              <a:gd name="connsiteY383" fmla="*/ 4172599 h 5388809"/>
              <a:gd name="connsiteX384" fmla="*/ 847136 w 6515010"/>
              <a:gd name="connsiteY384" fmla="*/ 4182670 h 5388809"/>
              <a:gd name="connsiteX385" fmla="*/ 895422 w 6515010"/>
              <a:gd name="connsiteY385" fmla="*/ 4148376 h 5388809"/>
              <a:gd name="connsiteX386" fmla="*/ 903111 w 6515010"/>
              <a:gd name="connsiteY386" fmla="*/ 4138865 h 5388809"/>
              <a:gd name="connsiteX387" fmla="*/ 890674 w 6515010"/>
              <a:gd name="connsiteY387" fmla="*/ 4128811 h 5388809"/>
              <a:gd name="connsiteX388" fmla="*/ 2069514 w 6515010"/>
              <a:gd name="connsiteY388" fmla="*/ 4113605 h 5388809"/>
              <a:gd name="connsiteX389" fmla="*/ 2081972 w 6515010"/>
              <a:gd name="connsiteY389" fmla="*/ 4123677 h 5388809"/>
              <a:gd name="connsiteX390" fmla="*/ 2066608 w 6515010"/>
              <a:gd name="connsiteY390" fmla="*/ 4142682 h 5388809"/>
              <a:gd name="connsiteX391" fmla="*/ 2079045 w 6515010"/>
              <a:gd name="connsiteY391" fmla="*/ 4152736 h 5388809"/>
              <a:gd name="connsiteX392" fmla="*/ 2111628 w 6515010"/>
              <a:gd name="connsiteY392" fmla="*/ 4163349 h 5388809"/>
              <a:gd name="connsiteX393" fmla="*/ 2063341 w 6515010"/>
              <a:gd name="connsiteY393" fmla="*/ 4197643 h 5388809"/>
              <a:gd name="connsiteX394" fmla="*/ 2050884 w 6515010"/>
              <a:gd name="connsiteY394" fmla="*/ 4187572 h 5388809"/>
              <a:gd name="connsiteX395" fmla="*/ 2038786 w 6515010"/>
              <a:gd name="connsiteY395" fmla="*/ 4151617 h 5388809"/>
              <a:gd name="connsiteX396" fmla="*/ 1276922 w 6515010"/>
              <a:gd name="connsiteY396" fmla="*/ 4112668 h 5388809"/>
              <a:gd name="connsiteX397" fmla="*/ 1304466 w 6515010"/>
              <a:gd name="connsiteY397" fmla="*/ 4123150 h 5388809"/>
              <a:gd name="connsiteX398" fmla="*/ 1273738 w 6515010"/>
              <a:gd name="connsiteY398" fmla="*/ 4161161 h 5388809"/>
              <a:gd name="connsiteX399" fmla="*/ 1222863 w 6515010"/>
              <a:gd name="connsiteY399" fmla="*/ 4198613 h 5388809"/>
              <a:gd name="connsiteX400" fmla="*/ 1227645 w 6515010"/>
              <a:gd name="connsiteY400" fmla="*/ 4218180 h 5388809"/>
              <a:gd name="connsiteX401" fmla="*/ 1100661 w 6515010"/>
              <a:gd name="connsiteY401" fmla="*/ 4298859 h 5388809"/>
              <a:gd name="connsiteX402" fmla="*/ 1075766 w 6515010"/>
              <a:gd name="connsiteY402" fmla="*/ 4278734 h 5388809"/>
              <a:gd name="connsiteX403" fmla="*/ 1142006 w 6515010"/>
              <a:gd name="connsiteY403" fmla="*/ 4222278 h 5388809"/>
              <a:gd name="connsiteX404" fmla="*/ 1109276 w 6515010"/>
              <a:gd name="connsiteY404" fmla="*/ 4195819 h 5388809"/>
              <a:gd name="connsiteX405" fmla="*/ 1129910 w 6515010"/>
              <a:gd name="connsiteY405" fmla="*/ 4180802 h 5388809"/>
              <a:gd name="connsiteX406" fmla="*/ 1112060 w 6515010"/>
              <a:gd name="connsiteY406" fmla="*/ 4151963 h 5388809"/>
              <a:gd name="connsiteX407" fmla="*/ 1112563 w 6515010"/>
              <a:gd name="connsiteY407" fmla="*/ 4150678 h 5388809"/>
              <a:gd name="connsiteX408" fmla="*/ 1120378 w 6515010"/>
              <a:gd name="connsiteY408" fmla="*/ 4147192 h 5388809"/>
              <a:gd name="connsiteX409" fmla="*/ 1125139 w 6515010"/>
              <a:gd name="connsiteY409" fmla="*/ 4166740 h 5388809"/>
              <a:gd name="connsiteX410" fmla="*/ 1137597 w 6515010"/>
              <a:gd name="connsiteY410" fmla="*/ 4176811 h 5388809"/>
              <a:gd name="connsiteX411" fmla="*/ 1276922 w 6515010"/>
              <a:gd name="connsiteY411" fmla="*/ 4112668 h 5388809"/>
              <a:gd name="connsiteX412" fmla="*/ 1716676 w 6515010"/>
              <a:gd name="connsiteY412" fmla="*/ 4105464 h 5388809"/>
              <a:gd name="connsiteX413" fmla="*/ 1701312 w 6515010"/>
              <a:gd name="connsiteY413" fmla="*/ 4124469 h 5388809"/>
              <a:gd name="connsiteX414" fmla="*/ 1726206 w 6515010"/>
              <a:gd name="connsiteY414" fmla="*/ 4144593 h 5388809"/>
              <a:gd name="connsiteX415" fmla="*/ 1741570 w 6515010"/>
              <a:gd name="connsiteY415" fmla="*/ 4125588 h 5388809"/>
              <a:gd name="connsiteX416" fmla="*/ 1340316 w 6515010"/>
              <a:gd name="connsiteY416" fmla="*/ 4078802 h 5388809"/>
              <a:gd name="connsiteX417" fmla="*/ 1352753 w 6515010"/>
              <a:gd name="connsiteY417" fmla="*/ 4088856 h 5388809"/>
              <a:gd name="connsiteX418" fmla="*/ 1337388 w 6515010"/>
              <a:gd name="connsiteY418" fmla="*/ 4107862 h 5388809"/>
              <a:gd name="connsiteX419" fmla="*/ 1324952 w 6515010"/>
              <a:gd name="connsiteY419" fmla="*/ 4097808 h 5388809"/>
              <a:gd name="connsiteX420" fmla="*/ 2403164 w 6515010"/>
              <a:gd name="connsiteY420" fmla="*/ 4074286 h 5388809"/>
              <a:gd name="connsiteX421" fmla="*/ 2445264 w 6515010"/>
              <a:gd name="connsiteY421" fmla="*/ 4124047 h 5388809"/>
              <a:gd name="connsiteX422" fmla="*/ 2429900 w 6515010"/>
              <a:gd name="connsiteY422" fmla="*/ 4143052 h 5388809"/>
              <a:gd name="connsiteX423" fmla="*/ 2425152 w 6515010"/>
              <a:gd name="connsiteY423" fmla="*/ 4123488 h 5388809"/>
              <a:gd name="connsiteX424" fmla="*/ 2392569 w 6515010"/>
              <a:gd name="connsiteY424" fmla="*/ 4112875 h 5388809"/>
              <a:gd name="connsiteX425" fmla="*/ 2380110 w 6515010"/>
              <a:gd name="connsiteY425" fmla="*/ 4102803 h 5388809"/>
              <a:gd name="connsiteX426" fmla="*/ 2125678 w 6515010"/>
              <a:gd name="connsiteY426" fmla="*/ 4056859 h 5388809"/>
              <a:gd name="connsiteX427" fmla="*/ 2148190 w 6515010"/>
              <a:gd name="connsiteY427" fmla="*/ 4067201 h 5388809"/>
              <a:gd name="connsiteX428" fmla="*/ 2102098 w 6515010"/>
              <a:gd name="connsiteY428" fmla="*/ 4124219 h 5388809"/>
              <a:gd name="connsiteX429" fmla="*/ 2077203 w 6515010"/>
              <a:gd name="connsiteY429" fmla="*/ 4104094 h 5388809"/>
              <a:gd name="connsiteX430" fmla="*/ 2107931 w 6515010"/>
              <a:gd name="connsiteY430" fmla="*/ 4066082 h 5388809"/>
              <a:gd name="connsiteX431" fmla="*/ 2125678 w 6515010"/>
              <a:gd name="connsiteY431" fmla="*/ 4056859 h 5388809"/>
              <a:gd name="connsiteX432" fmla="*/ 1217324 w 6515010"/>
              <a:gd name="connsiteY432" fmla="*/ 4052705 h 5388809"/>
              <a:gd name="connsiteX433" fmla="*/ 1242219 w 6515010"/>
              <a:gd name="connsiteY433" fmla="*/ 4072830 h 5388809"/>
              <a:gd name="connsiteX434" fmla="*/ 1219166 w 6515010"/>
              <a:gd name="connsiteY434" fmla="*/ 4101346 h 5388809"/>
              <a:gd name="connsiteX435" fmla="*/ 1206730 w 6515010"/>
              <a:gd name="connsiteY435" fmla="*/ 4091293 h 5388809"/>
              <a:gd name="connsiteX436" fmla="*/ 1217324 w 6515010"/>
              <a:gd name="connsiteY436" fmla="*/ 4052705 h 5388809"/>
              <a:gd name="connsiteX437" fmla="*/ 1348221 w 6515010"/>
              <a:gd name="connsiteY437" fmla="*/ 4038067 h 5388809"/>
              <a:gd name="connsiteX438" fmla="*/ 1350897 w 6515010"/>
              <a:gd name="connsiteY438" fmla="*/ 4040231 h 5388809"/>
              <a:gd name="connsiteX439" fmla="*/ 1335533 w 6515010"/>
              <a:gd name="connsiteY439" fmla="*/ 4059236 h 5388809"/>
              <a:gd name="connsiteX440" fmla="*/ 1323097 w 6515010"/>
              <a:gd name="connsiteY440" fmla="*/ 4049183 h 5388809"/>
              <a:gd name="connsiteX441" fmla="*/ 1330917 w 6515010"/>
              <a:gd name="connsiteY441" fmla="*/ 4039508 h 5388809"/>
              <a:gd name="connsiteX442" fmla="*/ 1340678 w 6515010"/>
              <a:gd name="connsiteY442" fmla="*/ 4047399 h 5388809"/>
              <a:gd name="connsiteX443" fmla="*/ 2393633 w 6515010"/>
              <a:gd name="connsiteY443" fmla="*/ 4035156 h 5388809"/>
              <a:gd name="connsiteX444" fmla="*/ 2406091 w 6515010"/>
              <a:gd name="connsiteY444" fmla="*/ 4045227 h 5388809"/>
              <a:gd name="connsiteX445" fmla="*/ 2383038 w 6515010"/>
              <a:gd name="connsiteY445" fmla="*/ 4073744 h 5388809"/>
              <a:gd name="connsiteX446" fmla="*/ 2370580 w 6515010"/>
              <a:gd name="connsiteY446" fmla="*/ 4063673 h 5388809"/>
              <a:gd name="connsiteX447" fmla="*/ 2567465 w 6515010"/>
              <a:gd name="connsiteY447" fmla="*/ 4023801 h 5388809"/>
              <a:gd name="connsiteX448" fmla="*/ 2552101 w 6515010"/>
              <a:gd name="connsiteY448" fmla="*/ 4042806 h 5388809"/>
              <a:gd name="connsiteX449" fmla="*/ 2592360 w 6515010"/>
              <a:gd name="connsiteY449" fmla="*/ 4043925 h 5388809"/>
              <a:gd name="connsiteX450" fmla="*/ 1285744 w 6515010"/>
              <a:gd name="connsiteY450" fmla="*/ 4018987 h 5388809"/>
              <a:gd name="connsiteX451" fmla="*/ 1298202 w 6515010"/>
              <a:gd name="connsiteY451" fmla="*/ 4029058 h 5388809"/>
              <a:gd name="connsiteX452" fmla="*/ 1290659 w 6515010"/>
              <a:gd name="connsiteY452" fmla="*/ 4038390 h 5388809"/>
              <a:gd name="connsiteX453" fmla="*/ 1287961 w 6515010"/>
              <a:gd name="connsiteY453" fmla="*/ 4036208 h 5388809"/>
              <a:gd name="connsiteX454" fmla="*/ 1280272 w 6515010"/>
              <a:gd name="connsiteY454" fmla="*/ 4045720 h 5388809"/>
              <a:gd name="connsiteX455" fmla="*/ 1282970 w 6515010"/>
              <a:gd name="connsiteY455" fmla="*/ 4047901 h 5388809"/>
              <a:gd name="connsiteX456" fmla="*/ 1282838 w 6515010"/>
              <a:gd name="connsiteY456" fmla="*/ 4048065 h 5388809"/>
              <a:gd name="connsiteX457" fmla="*/ 1295274 w 6515010"/>
              <a:gd name="connsiteY457" fmla="*/ 4058118 h 5388809"/>
              <a:gd name="connsiteX458" fmla="*/ 1295834 w 6515010"/>
              <a:gd name="connsiteY458" fmla="*/ 4058300 h 5388809"/>
              <a:gd name="connsiteX459" fmla="*/ 1305167 w 6515010"/>
              <a:gd name="connsiteY459" fmla="*/ 4065845 h 5388809"/>
              <a:gd name="connsiteX460" fmla="*/ 1308049 w 6515010"/>
              <a:gd name="connsiteY460" fmla="*/ 4062279 h 5388809"/>
              <a:gd name="connsiteX461" fmla="*/ 1327858 w 6515010"/>
              <a:gd name="connsiteY461" fmla="*/ 4068731 h 5388809"/>
              <a:gd name="connsiteX462" fmla="*/ 1279571 w 6515010"/>
              <a:gd name="connsiteY462" fmla="*/ 4103025 h 5388809"/>
              <a:gd name="connsiteX463" fmla="*/ 1267113 w 6515010"/>
              <a:gd name="connsiteY463" fmla="*/ 4092954 h 5388809"/>
              <a:gd name="connsiteX464" fmla="*/ 1255016 w 6515010"/>
              <a:gd name="connsiteY464" fmla="*/ 4056999 h 5388809"/>
              <a:gd name="connsiteX465" fmla="*/ 2227227 w 6515010"/>
              <a:gd name="connsiteY465" fmla="*/ 3994913 h 5388809"/>
              <a:gd name="connsiteX466" fmla="*/ 2231973 w 6515010"/>
              <a:gd name="connsiteY466" fmla="*/ 4014478 h 5388809"/>
              <a:gd name="connsiteX467" fmla="*/ 2264558 w 6515010"/>
              <a:gd name="connsiteY467" fmla="*/ 4025091 h 5388809"/>
              <a:gd name="connsiteX468" fmla="*/ 2206029 w 6515010"/>
              <a:gd name="connsiteY468" fmla="*/ 4072055 h 5388809"/>
              <a:gd name="connsiteX469" fmla="*/ 2230550 w 6515010"/>
              <a:gd name="connsiteY469" fmla="*/ 4118080 h 5388809"/>
              <a:gd name="connsiteX470" fmla="*/ 2207510 w 6515010"/>
              <a:gd name="connsiteY470" fmla="*/ 4146580 h 5388809"/>
              <a:gd name="connsiteX471" fmla="*/ 2167251 w 6515010"/>
              <a:gd name="connsiteY471" fmla="*/ 4145462 h 5388809"/>
              <a:gd name="connsiteX472" fmla="*/ 2154814 w 6515010"/>
              <a:gd name="connsiteY472" fmla="*/ 4135408 h 5388809"/>
              <a:gd name="connsiteX473" fmla="*/ 2145284 w 6515010"/>
              <a:gd name="connsiteY473" fmla="*/ 4096277 h 5388809"/>
              <a:gd name="connsiteX474" fmla="*/ 2173084 w 6515010"/>
              <a:gd name="connsiteY474" fmla="*/ 4087325 h 5388809"/>
              <a:gd name="connsiteX475" fmla="*/ 2188449 w 6515010"/>
              <a:gd name="connsiteY475" fmla="*/ 4068319 h 5388809"/>
              <a:gd name="connsiteX476" fmla="*/ 2163554 w 6515010"/>
              <a:gd name="connsiteY476" fmla="*/ 4048195 h 5388809"/>
              <a:gd name="connsiteX477" fmla="*/ 2176352 w 6515010"/>
              <a:gd name="connsiteY477" fmla="*/ 4032365 h 5388809"/>
              <a:gd name="connsiteX478" fmla="*/ 2229068 w 6515010"/>
              <a:gd name="connsiteY478" fmla="*/ 4043555 h 5388809"/>
              <a:gd name="connsiteX479" fmla="*/ 2236757 w 6515010"/>
              <a:gd name="connsiteY479" fmla="*/ 4034043 h 5388809"/>
              <a:gd name="connsiteX480" fmla="*/ 2211863 w 6515010"/>
              <a:gd name="connsiteY480" fmla="*/ 4013919 h 5388809"/>
              <a:gd name="connsiteX481" fmla="*/ 1619393 w 6515010"/>
              <a:gd name="connsiteY481" fmla="*/ 3979668 h 5388809"/>
              <a:gd name="connsiteX482" fmla="*/ 1661494 w 6515010"/>
              <a:gd name="connsiteY482" fmla="*/ 4029428 h 5388809"/>
              <a:gd name="connsiteX483" fmla="*/ 1646130 w 6515010"/>
              <a:gd name="connsiteY483" fmla="*/ 4048435 h 5388809"/>
              <a:gd name="connsiteX484" fmla="*/ 1641382 w 6515010"/>
              <a:gd name="connsiteY484" fmla="*/ 4028869 h 5388809"/>
              <a:gd name="connsiteX485" fmla="*/ 1608798 w 6515010"/>
              <a:gd name="connsiteY485" fmla="*/ 4018256 h 5388809"/>
              <a:gd name="connsiteX486" fmla="*/ 1596340 w 6515010"/>
              <a:gd name="connsiteY486" fmla="*/ 4008184 h 5388809"/>
              <a:gd name="connsiteX487" fmla="*/ 1341908 w 6515010"/>
              <a:gd name="connsiteY487" fmla="*/ 3962241 h 5388809"/>
              <a:gd name="connsiteX488" fmla="*/ 1364419 w 6515010"/>
              <a:gd name="connsiteY488" fmla="*/ 3972583 h 5388809"/>
              <a:gd name="connsiteX489" fmla="*/ 1331103 w 6515010"/>
              <a:gd name="connsiteY489" fmla="*/ 4013796 h 5388809"/>
              <a:gd name="connsiteX490" fmla="*/ 1323472 w 6515010"/>
              <a:gd name="connsiteY490" fmla="*/ 4017763 h 5388809"/>
              <a:gd name="connsiteX491" fmla="*/ 1315783 w 6515010"/>
              <a:gd name="connsiteY491" fmla="*/ 4027274 h 5388809"/>
              <a:gd name="connsiteX492" fmla="*/ 1318459 w 6515010"/>
              <a:gd name="connsiteY492" fmla="*/ 4029437 h 5388809"/>
              <a:gd name="connsiteX493" fmla="*/ 1318327 w 6515010"/>
              <a:gd name="connsiteY493" fmla="*/ 4029600 h 5388809"/>
              <a:gd name="connsiteX494" fmla="*/ 1293433 w 6515010"/>
              <a:gd name="connsiteY494" fmla="*/ 4009476 h 5388809"/>
              <a:gd name="connsiteX495" fmla="*/ 1324161 w 6515010"/>
              <a:gd name="connsiteY495" fmla="*/ 3971464 h 5388809"/>
              <a:gd name="connsiteX496" fmla="*/ 1341908 w 6515010"/>
              <a:gd name="connsiteY496" fmla="*/ 3962241 h 5388809"/>
              <a:gd name="connsiteX497" fmla="*/ 2613931 w 6515010"/>
              <a:gd name="connsiteY497" fmla="*/ 3940883 h 5388809"/>
              <a:gd name="connsiteX498" fmla="*/ 2598554 w 6515010"/>
              <a:gd name="connsiteY498" fmla="*/ 3959904 h 5388809"/>
              <a:gd name="connsiteX499" fmla="*/ 2638826 w 6515010"/>
              <a:gd name="connsiteY499" fmla="*/ 3961007 h 5388809"/>
              <a:gd name="connsiteX500" fmla="*/ 1609863 w 6515010"/>
              <a:gd name="connsiteY500" fmla="*/ 3940538 h 5388809"/>
              <a:gd name="connsiteX501" fmla="*/ 1622320 w 6515010"/>
              <a:gd name="connsiteY501" fmla="*/ 3950609 h 5388809"/>
              <a:gd name="connsiteX502" fmla="*/ 1599268 w 6515010"/>
              <a:gd name="connsiteY502" fmla="*/ 3979125 h 5388809"/>
              <a:gd name="connsiteX503" fmla="*/ 1586809 w 6515010"/>
              <a:gd name="connsiteY503" fmla="*/ 3969054 h 5388809"/>
              <a:gd name="connsiteX504" fmla="*/ 1783695 w 6515010"/>
              <a:gd name="connsiteY504" fmla="*/ 3929182 h 5388809"/>
              <a:gd name="connsiteX505" fmla="*/ 1768331 w 6515010"/>
              <a:gd name="connsiteY505" fmla="*/ 3948188 h 5388809"/>
              <a:gd name="connsiteX506" fmla="*/ 1808590 w 6515010"/>
              <a:gd name="connsiteY506" fmla="*/ 3949306 h 5388809"/>
              <a:gd name="connsiteX507" fmla="*/ 1243396 w 6515010"/>
              <a:gd name="connsiteY507" fmla="*/ 3921604 h 5388809"/>
              <a:gd name="connsiteX508" fmla="*/ 1255853 w 6515010"/>
              <a:gd name="connsiteY508" fmla="*/ 3931674 h 5388809"/>
              <a:gd name="connsiteX509" fmla="*/ 1247230 w 6515010"/>
              <a:gd name="connsiteY509" fmla="*/ 3942344 h 5388809"/>
              <a:gd name="connsiteX510" fmla="*/ 1075812 w 6515010"/>
              <a:gd name="connsiteY510" fmla="*/ 4032586 h 5388809"/>
              <a:gd name="connsiteX511" fmla="*/ 855574 w 6515010"/>
              <a:gd name="connsiteY511" fmla="*/ 4198944 h 5388809"/>
              <a:gd name="connsiteX512" fmla="*/ 803569 w 6515010"/>
              <a:gd name="connsiteY512" fmla="*/ 4233362 h 5388809"/>
              <a:gd name="connsiteX513" fmla="*/ 779174 w 6515010"/>
              <a:gd name="connsiteY513" fmla="*/ 4228549 h 5388809"/>
              <a:gd name="connsiteX514" fmla="*/ 744810 w 6515010"/>
              <a:gd name="connsiteY514" fmla="*/ 4241354 h 5388809"/>
              <a:gd name="connsiteX515" fmla="*/ 745420 w 6515010"/>
              <a:gd name="connsiteY515" fmla="*/ 4257574 h 5388809"/>
              <a:gd name="connsiteX516" fmla="*/ 630285 w 6515010"/>
              <a:gd name="connsiteY516" fmla="*/ 4332107 h 5388809"/>
              <a:gd name="connsiteX517" fmla="*/ 617826 w 6515010"/>
              <a:gd name="connsiteY517" fmla="*/ 4322035 h 5388809"/>
              <a:gd name="connsiteX518" fmla="*/ 625515 w 6515010"/>
              <a:gd name="connsiteY518" fmla="*/ 4312525 h 5388809"/>
              <a:gd name="connsiteX519" fmla="*/ 709299 w 6515010"/>
              <a:gd name="connsiteY519" fmla="*/ 4259801 h 5388809"/>
              <a:gd name="connsiteX520" fmla="*/ 684404 w 6515010"/>
              <a:gd name="connsiteY520" fmla="*/ 4239676 h 5388809"/>
              <a:gd name="connsiteX521" fmla="*/ 671608 w 6515010"/>
              <a:gd name="connsiteY521" fmla="*/ 4255506 h 5388809"/>
              <a:gd name="connsiteX522" fmla="*/ 659171 w 6515010"/>
              <a:gd name="connsiteY522" fmla="*/ 4245452 h 5388809"/>
              <a:gd name="connsiteX523" fmla="*/ 666846 w 6515010"/>
              <a:gd name="connsiteY523" fmla="*/ 4235959 h 5388809"/>
              <a:gd name="connsiteX524" fmla="*/ 770757 w 6515010"/>
              <a:gd name="connsiteY524" fmla="*/ 4183777 h 5388809"/>
              <a:gd name="connsiteX525" fmla="*/ 778445 w 6515010"/>
              <a:gd name="connsiteY525" fmla="*/ 4174266 h 5388809"/>
              <a:gd name="connsiteX526" fmla="*/ 781372 w 6515010"/>
              <a:gd name="connsiteY526" fmla="*/ 4145207 h 5388809"/>
              <a:gd name="connsiteX527" fmla="*/ 908945 w 6515010"/>
              <a:gd name="connsiteY527" fmla="*/ 4080728 h 5388809"/>
              <a:gd name="connsiteX528" fmla="*/ 934912 w 6515010"/>
              <a:gd name="connsiteY528" fmla="*/ 4023167 h 5388809"/>
              <a:gd name="connsiteX529" fmla="*/ 1058968 w 6515010"/>
              <a:gd name="connsiteY529" fmla="*/ 3971546 h 5388809"/>
              <a:gd name="connsiteX530" fmla="*/ 1068499 w 6515010"/>
              <a:gd name="connsiteY530" fmla="*/ 4010677 h 5388809"/>
              <a:gd name="connsiteX531" fmla="*/ 1060810 w 6515010"/>
              <a:gd name="connsiteY531" fmla="*/ 4020189 h 5388809"/>
              <a:gd name="connsiteX532" fmla="*/ 964568 w 6515010"/>
              <a:gd name="connsiteY532" fmla="*/ 4062841 h 5388809"/>
              <a:gd name="connsiteX533" fmla="*/ 989462 w 6515010"/>
              <a:gd name="connsiteY533" fmla="*/ 4082965 h 5388809"/>
              <a:gd name="connsiteX534" fmla="*/ 1243396 w 6515010"/>
              <a:gd name="connsiteY534" fmla="*/ 3921604 h 5388809"/>
              <a:gd name="connsiteX535" fmla="*/ 512505 w 6515010"/>
              <a:gd name="connsiteY535" fmla="*/ 3900708 h 5388809"/>
              <a:gd name="connsiteX536" fmla="*/ 499232 w 6515010"/>
              <a:gd name="connsiteY536" fmla="*/ 3917126 h 5388809"/>
              <a:gd name="connsiteX537" fmla="*/ 492886 w 6515010"/>
              <a:gd name="connsiteY537" fmla="*/ 3911997 h 5388809"/>
              <a:gd name="connsiteX538" fmla="*/ 1443456 w 6515010"/>
              <a:gd name="connsiteY538" fmla="*/ 3900295 h 5388809"/>
              <a:gd name="connsiteX539" fmla="*/ 1448204 w 6515010"/>
              <a:gd name="connsiteY539" fmla="*/ 3919859 h 5388809"/>
              <a:gd name="connsiteX540" fmla="*/ 1480788 w 6515010"/>
              <a:gd name="connsiteY540" fmla="*/ 3930473 h 5388809"/>
              <a:gd name="connsiteX541" fmla="*/ 1422259 w 6515010"/>
              <a:gd name="connsiteY541" fmla="*/ 3977437 h 5388809"/>
              <a:gd name="connsiteX542" fmla="*/ 1446780 w 6515010"/>
              <a:gd name="connsiteY542" fmla="*/ 4023463 h 5388809"/>
              <a:gd name="connsiteX543" fmla="*/ 1423740 w 6515010"/>
              <a:gd name="connsiteY543" fmla="*/ 4051962 h 5388809"/>
              <a:gd name="connsiteX544" fmla="*/ 1383481 w 6515010"/>
              <a:gd name="connsiteY544" fmla="*/ 4050844 h 5388809"/>
              <a:gd name="connsiteX545" fmla="*/ 1371044 w 6515010"/>
              <a:gd name="connsiteY545" fmla="*/ 4040791 h 5388809"/>
              <a:gd name="connsiteX546" fmla="*/ 1361514 w 6515010"/>
              <a:gd name="connsiteY546" fmla="*/ 4001660 h 5388809"/>
              <a:gd name="connsiteX547" fmla="*/ 1389314 w 6515010"/>
              <a:gd name="connsiteY547" fmla="*/ 3992708 h 5388809"/>
              <a:gd name="connsiteX548" fmla="*/ 1404679 w 6515010"/>
              <a:gd name="connsiteY548" fmla="*/ 3973701 h 5388809"/>
              <a:gd name="connsiteX549" fmla="*/ 1379784 w 6515010"/>
              <a:gd name="connsiteY549" fmla="*/ 3953576 h 5388809"/>
              <a:gd name="connsiteX550" fmla="*/ 1392581 w 6515010"/>
              <a:gd name="connsiteY550" fmla="*/ 3937747 h 5388809"/>
              <a:gd name="connsiteX551" fmla="*/ 1445298 w 6515010"/>
              <a:gd name="connsiteY551" fmla="*/ 3948937 h 5388809"/>
              <a:gd name="connsiteX552" fmla="*/ 1452987 w 6515010"/>
              <a:gd name="connsiteY552" fmla="*/ 3939425 h 5388809"/>
              <a:gd name="connsiteX553" fmla="*/ 1428092 w 6515010"/>
              <a:gd name="connsiteY553" fmla="*/ 3919301 h 5388809"/>
              <a:gd name="connsiteX554" fmla="*/ 2397362 w 6515010"/>
              <a:gd name="connsiteY554" fmla="*/ 3886291 h 5388809"/>
              <a:gd name="connsiteX555" fmla="*/ 2381998 w 6515010"/>
              <a:gd name="connsiteY555" fmla="*/ 3905296 h 5388809"/>
              <a:gd name="connsiteX556" fmla="*/ 2394435 w 6515010"/>
              <a:gd name="connsiteY556" fmla="*/ 3915350 h 5388809"/>
              <a:gd name="connsiteX557" fmla="*/ 2409798 w 6515010"/>
              <a:gd name="connsiteY557" fmla="*/ 3896344 h 5388809"/>
              <a:gd name="connsiteX558" fmla="*/ 1216645 w 6515010"/>
              <a:gd name="connsiteY558" fmla="*/ 3852854 h 5388809"/>
              <a:gd name="connsiteX559" fmla="*/ 1233865 w 6515010"/>
              <a:gd name="connsiteY559" fmla="*/ 3882473 h 5388809"/>
              <a:gd name="connsiteX560" fmla="*/ 1183011 w 6515010"/>
              <a:gd name="connsiteY560" fmla="*/ 3919942 h 5388809"/>
              <a:gd name="connsiteX561" fmla="*/ 1165805 w 6515010"/>
              <a:gd name="connsiteY561" fmla="*/ 3890307 h 5388809"/>
              <a:gd name="connsiteX562" fmla="*/ 1830161 w 6515010"/>
              <a:gd name="connsiteY562" fmla="*/ 3846264 h 5388809"/>
              <a:gd name="connsiteX563" fmla="*/ 1814784 w 6515010"/>
              <a:gd name="connsiteY563" fmla="*/ 3865286 h 5388809"/>
              <a:gd name="connsiteX564" fmla="*/ 1855056 w 6515010"/>
              <a:gd name="connsiteY564" fmla="*/ 3866388 h 5388809"/>
              <a:gd name="connsiteX565" fmla="*/ 2577651 w 6515010"/>
              <a:gd name="connsiteY565" fmla="*/ 3833002 h 5388809"/>
              <a:gd name="connsiteX566" fmla="*/ 2542154 w 6515010"/>
              <a:gd name="connsiteY566" fmla="*/ 3851431 h 5388809"/>
              <a:gd name="connsiteX567" fmla="*/ 2531559 w 6515010"/>
              <a:gd name="connsiteY567" fmla="*/ 3890020 h 5388809"/>
              <a:gd name="connsiteX568" fmla="*/ 2543995 w 6515010"/>
              <a:gd name="connsiteY568" fmla="*/ 3900073 h 5388809"/>
              <a:gd name="connsiteX569" fmla="*/ 2576578 w 6515010"/>
              <a:gd name="connsiteY569" fmla="*/ 3910686 h 5388809"/>
              <a:gd name="connsiteX570" fmla="*/ 2602545 w 6515010"/>
              <a:gd name="connsiteY570" fmla="*/ 3853126 h 5388809"/>
              <a:gd name="connsiteX571" fmla="*/ 1613593 w 6515010"/>
              <a:gd name="connsiteY571" fmla="*/ 3791672 h 5388809"/>
              <a:gd name="connsiteX572" fmla="*/ 1598228 w 6515010"/>
              <a:gd name="connsiteY572" fmla="*/ 3810679 h 5388809"/>
              <a:gd name="connsiteX573" fmla="*/ 1610664 w 6515010"/>
              <a:gd name="connsiteY573" fmla="*/ 3820732 h 5388809"/>
              <a:gd name="connsiteX574" fmla="*/ 1626028 w 6515010"/>
              <a:gd name="connsiteY574" fmla="*/ 3801725 h 5388809"/>
              <a:gd name="connsiteX575" fmla="*/ 390145 w 6515010"/>
              <a:gd name="connsiteY575" fmla="*/ 3785429 h 5388809"/>
              <a:gd name="connsiteX576" fmla="*/ 391765 w 6515010"/>
              <a:gd name="connsiteY576" fmla="*/ 3788687 h 5388809"/>
              <a:gd name="connsiteX577" fmla="*/ 378100 w 6515010"/>
              <a:gd name="connsiteY577" fmla="*/ 3796030 h 5388809"/>
              <a:gd name="connsiteX578" fmla="*/ 1346536 w 6515010"/>
              <a:gd name="connsiteY578" fmla="*/ 3743096 h 5388809"/>
              <a:gd name="connsiteX579" fmla="*/ 1379106 w 6515010"/>
              <a:gd name="connsiteY579" fmla="*/ 3753726 h 5388809"/>
              <a:gd name="connsiteX580" fmla="*/ 1249229 w 6515010"/>
              <a:gd name="connsiteY580" fmla="*/ 3863467 h 5388809"/>
              <a:gd name="connsiteX581" fmla="*/ 1236793 w 6515010"/>
              <a:gd name="connsiteY581" fmla="*/ 3853413 h 5388809"/>
              <a:gd name="connsiteX582" fmla="*/ 1244468 w 6515010"/>
              <a:gd name="connsiteY582" fmla="*/ 3843918 h 5388809"/>
              <a:gd name="connsiteX583" fmla="*/ 1338847 w 6515010"/>
              <a:gd name="connsiteY583" fmla="*/ 3752607 h 5388809"/>
              <a:gd name="connsiteX584" fmla="*/ 1793881 w 6515010"/>
              <a:gd name="connsiteY584" fmla="*/ 3738384 h 5388809"/>
              <a:gd name="connsiteX585" fmla="*/ 1758383 w 6515010"/>
              <a:gd name="connsiteY585" fmla="*/ 3756813 h 5388809"/>
              <a:gd name="connsiteX586" fmla="*/ 1747788 w 6515010"/>
              <a:gd name="connsiteY586" fmla="*/ 3795402 h 5388809"/>
              <a:gd name="connsiteX587" fmla="*/ 1760225 w 6515010"/>
              <a:gd name="connsiteY587" fmla="*/ 3805455 h 5388809"/>
              <a:gd name="connsiteX588" fmla="*/ 1792809 w 6515010"/>
              <a:gd name="connsiteY588" fmla="*/ 3816068 h 5388809"/>
              <a:gd name="connsiteX589" fmla="*/ 1818775 w 6515010"/>
              <a:gd name="connsiteY589" fmla="*/ 3758509 h 5388809"/>
              <a:gd name="connsiteX590" fmla="*/ 897943 w 6515010"/>
              <a:gd name="connsiteY590" fmla="*/ 3720922 h 5388809"/>
              <a:gd name="connsiteX591" fmla="*/ 910401 w 6515010"/>
              <a:gd name="connsiteY591" fmla="*/ 3730993 h 5388809"/>
              <a:gd name="connsiteX592" fmla="*/ 895037 w 6515010"/>
              <a:gd name="connsiteY592" fmla="*/ 3750000 h 5388809"/>
              <a:gd name="connsiteX593" fmla="*/ 882578 w 6515010"/>
              <a:gd name="connsiteY593" fmla="*/ 3739928 h 5388809"/>
              <a:gd name="connsiteX594" fmla="*/ 799257 w 6515010"/>
              <a:gd name="connsiteY594" fmla="*/ 3698747 h 5388809"/>
              <a:gd name="connsiteX595" fmla="*/ 811694 w 6515010"/>
              <a:gd name="connsiteY595" fmla="*/ 3708801 h 5388809"/>
              <a:gd name="connsiteX596" fmla="*/ 804005 w 6515010"/>
              <a:gd name="connsiteY596" fmla="*/ 3718312 h 5388809"/>
              <a:gd name="connsiteX597" fmla="*/ 709979 w 6515010"/>
              <a:gd name="connsiteY597" fmla="*/ 3783706 h 5388809"/>
              <a:gd name="connsiteX598" fmla="*/ 702047 w 6515010"/>
              <a:gd name="connsiteY598" fmla="*/ 3777294 h 5388809"/>
              <a:gd name="connsiteX599" fmla="*/ 702543 w 6515010"/>
              <a:gd name="connsiteY599" fmla="*/ 3767467 h 5388809"/>
              <a:gd name="connsiteX600" fmla="*/ 705218 w 6515010"/>
              <a:gd name="connsiteY600" fmla="*/ 3764158 h 5388809"/>
              <a:gd name="connsiteX601" fmla="*/ 799257 w 6515010"/>
              <a:gd name="connsiteY601" fmla="*/ 3698747 h 5388809"/>
              <a:gd name="connsiteX602" fmla="*/ 1195494 w 6515010"/>
              <a:gd name="connsiteY602" fmla="*/ 3683847 h 5388809"/>
              <a:gd name="connsiteX603" fmla="*/ 1203792 w 6515010"/>
              <a:gd name="connsiteY603" fmla="*/ 3690555 h 5388809"/>
              <a:gd name="connsiteX604" fmla="*/ 1188414 w 6515010"/>
              <a:gd name="connsiteY604" fmla="*/ 3709578 h 5388809"/>
              <a:gd name="connsiteX605" fmla="*/ 1180116 w 6515010"/>
              <a:gd name="connsiteY605" fmla="*/ 3702870 h 5388809"/>
              <a:gd name="connsiteX606" fmla="*/ 528320 w 6515010"/>
              <a:gd name="connsiteY606" fmla="*/ 3682396 h 5388809"/>
              <a:gd name="connsiteX607" fmla="*/ 542895 w 6515010"/>
              <a:gd name="connsiteY607" fmla="*/ 3707467 h 5388809"/>
              <a:gd name="connsiteX608" fmla="*/ 430443 w 6515010"/>
              <a:gd name="connsiteY608" fmla="*/ 3767900 h 5388809"/>
              <a:gd name="connsiteX609" fmla="*/ 436842 w 6515010"/>
              <a:gd name="connsiteY609" fmla="*/ 3744613 h 5388809"/>
              <a:gd name="connsiteX610" fmla="*/ 423779 w 6515010"/>
              <a:gd name="connsiteY610" fmla="*/ 3718340 h 5388809"/>
              <a:gd name="connsiteX611" fmla="*/ 431468 w 6515010"/>
              <a:gd name="connsiteY611" fmla="*/ 3708829 h 5388809"/>
              <a:gd name="connsiteX612" fmla="*/ 443927 w 6515010"/>
              <a:gd name="connsiteY612" fmla="*/ 3718899 h 5388809"/>
              <a:gd name="connsiteX613" fmla="*/ 456972 w 6515010"/>
              <a:gd name="connsiteY613" fmla="*/ 3745173 h 5388809"/>
              <a:gd name="connsiteX614" fmla="*/ 528320 w 6515010"/>
              <a:gd name="connsiteY614" fmla="*/ 3682396 h 5388809"/>
              <a:gd name="connsiteX615" fmla="*/ 1114976 w 6515010"/>
              <a:gd name="connsiteY615" fmla="*/ 3681610 h 5388809"/>
              <a:gd name="connsiteX616" fmla="*/ 1124507 w 6515010"/>
              <a:gd name="connsiteY616" fmla="*/ 3720740 h 5388809"/>
              <a:gd name="connsiteX617" fmla="*/ 1119385 w 6515010"/>
              <a:gd name="connsiteY617" fmla="*/ 3727076 h 5388809"/>
              <a:gd name="connsiteX618" fmla="*/ 1094490 w 6515010"/>
              <a:gd name="connsiteY618" fmla="*/ 3706951 h 5388809"/>
              <a:gd name="connsiteX619" fmla="*/ 976619 w 6515010"/>
              <a:gd name="connsiteY619" fmla="*/ 3674518 h 5388809"/>
              <a:gd name="connsiteX620" fmla="*/ 989078 w 6515010"/>
              <a:gd name="connsiteY620" fmla="*/ 3684589 h 5388809"/>
              <a:gd name="connsiteX621" fmla="*/ 973713 w 6515010"/>
              <a:gd name="connsiteY621" fmla="*/ 3703595 h 5388809"/>
              <a:gd name="connsiteX622" fmla="*/ 961255 w 6515010"/>
              <a:gd name="connsiteY622" fmla="*/ 3693524 h 5388809"/>
              <a:gd name="connsiteX623" fmla="*/ 212954 w 6515010"/>
              <a:gd name="connsiteY623" fmla="*/ 3673615 h 5388809"/>
              <a:gd name="connsiteX624" fmla="*/ 225412 w 6515010"/>
              <a:gd name="connsiteY624" fmla="*/ 3683686 h 5388809"/>
              <a:gd name="connsiteX625" fmla="*/ 210048 w 6515010"/>
              <a:gd name="connsiteY625" fmla="*/ 3702692 h 5388809"/>
              <a:gd name="connsiteX626" fmla="*/ 197589 w 6515010"/>
              <a:gd name="connsiteY626" fmla="*/ 3692621 h 5388809"/>
              <a:gd name="connsiteX627" fmla="*/ 847544 w 6515010"/>
              <a:gd name="connsiteY627" fmla="*/ 3664454 h 5388809"/>
              <a:gd name="connsiteX628" fmla="*/ 860002 w 6515010"/>
              <a:gd name="connsiteY628" fmla="*/ 3674525 h 5388809"/>
              <a:gd name="connsiteX629" fmla="*/ 844624 w 6515010"/>
              <a:gd name="connsiteY629" fmla="*/ 3693547 h 5388809"/>
              <a:gd name="connsiteX630" fmla="*/ 832166 w 6515010"/>
              <a:gd name="connsiteY630" fmla="*/ 3683476 h 5388809"/>
              <a:gd name="connsiteX631" fmla="*/ 571498 w 6515010"/>
              <a:gd name="connsiteY631" fmla="*/ 3654421 h 5388809"/>
              <a:gd name="connsiteX632" fmla="*/ 588170 w 6515010"/>
              <a:gd name="connsiteY632" fmla="*/ 3683136 h 5388809"/>
              <a:gd name="connsiteX633" fmla="*/ 564455 w 6515010"/>
              <a:gd name="connsiteY633" fmla="*/ 3695881 h 5388809"/>
              <a:gd name="connsiteX634" fmla="*/ 548445 w 6515010"/>
              <a:gd name="connsiteY634" fmla="*/ 3682938 h 5388809"/>
              <a:gd name="connsiteX635" fmla="*/ 1178274 w 6515010"/>
              <a:gd name="connsiteY635" fmla="*/ 3654228 h 5388809"/>
              <a:gd name="connsiteX636" fmla="*/ 1190711 w 6515010"/>
              <a:gd name="connsiteY636" fmla="*/ 3664282 h 5388809"/>
              <a:gd name="connsiteX637" fmla="*/ 1175347 w 6515010"/>
              <a:gd name="connsiteY637" fmla="*/ 3683288 h 5388809"/>
              <a:gd name="connsiteX638" fmla="*/ 1162910 w 6515010"/>
              <a:gd name="connsiteY638" fmla="*/ 3673234 h 5388809"/>
              <a:gd name="connsiteX639" fmla="*/ 114269 w 6515010"/>
              <a:gd name="connsiteY639" fmla="*/ 3651440 h 5388809"/>
              <a:gd name="connsiteX640" fmla="*/ 126705 w 6515010"/>
              <a:gd name="connsiteY640" fmla="*/ 3661493 h 5388809"/>
              <a:gd name="connsiteX641" fmla="*/ 119016 w 6515010"/>
              <a:gd name="connsiteY641" fmla="*/ 3671005 h 5388809"/>
              <a:gd name="connsiteX642" fmla="*/ 24990 w 6515010"/>
              <a:gd name="connsiteY642" fmla="*/ 3736399 h 5388809"/>
              <a:gd name="connsiteX643" fmla="*/ 12553 w 6515010"/>
              <a:gd name="connsiteY643" fmla="*/ 3726345 h 5388809"/>
              <a:gd name="connsiteX644" fmla="*/ 20229 w 6515010"/>
              <a:gd name="connsiteY644" fmla="*/ 3716851 h 5388809"/>
              <a:gd name="connsiteX645" fmla="*/ 114269 w 6515010"/>
              <a:gd name="connsiteY645" fmla="*/ 3651440 h 5388809"/>
              <a:gd name="connsiteX646" fmla="*/ 510505 w 6515010"/>
              <a:gd name="connsiteY646" fmla="*/ 3636540 h 5388809"/>
              <a:gd name="connsiteX647" fmla="*/ 518803 w 6515010"/>
              <a:gd name="connsiteY647" fmla="*/ 3643248 h 5388809"/>
              <a:gd name="connsiteX648" fmla="*/ 503425 w 6515010"/>
              <a:gd name="connsiteY648" fmla="*/ 3662271 h 5388809"/>
              <a:gd name="connsiteX649" fmla="*/ 495127 w 6515010"/>
              <a:gd name="connsiteY649" fmla="*/ 3655563 h 5388809"/>
              <a:gd name="connsiteX650" fmla="*/ 429987 w 6515010"/>
              <a:gd name="connsiteY650" fmla="*/ 3634303 h 5388809"/>
              <a:gd name="connsiteX651" fmla="*/ 439518 w 6515010"/>
              <a:gd name="connsiteY651" fmla="*/ 3673433 h 5388809"/>
              <a:gd name="connsiteX652" fmla="*/ 434396 w 6515010"/>
              <a:gd name="connsiteY652" fmla="*/ 3679769 h 5388809"/>
              <a:gd name="connsiteX653" fmla="*/ 409501 w 6515010"/>
              <a:gd name="connsiteY653" fmla="*/ 3659644 h 5388809"/>
              <a:gd name="connsiteX654" fmla="*/ 291630 w 6515010"/>
              <a:gd name="connsiteY654" fmla="*/ 3627211 h 5388809"/>
              <a:gd name="connsiteX655" fmla="*/ 304088 w 6515010"/>
              <a:gd name="connsiteY655" fmla="*/ 3637282 h 5388809"/>
              <a:gd name="connsiteX656" fmla="*/ 288724 w 6515010"/>
              <a:gd name="connsiteY656" fmla="*/ 3656288 h 5388809"/>
              <a:gd name="connsiteX657" fmla="*/ 276266 w 6515010"/>
              <a:gd name="connsiteY657" fmla="*/ 3646217 h 5388809"/>
              <a:gd name="connsiteX658" fmla="*/ 162555 w 6515010"/>
              <a:gd name="connsiteY658" fmla="*/ 3617146 h 5388809"/>
              <a:gd name="connsiteX659" fmla="*/ 175013 w 6515010"/>
              <a:gd name="connsiteY659" fmla="*/ 3627218 h 5388809"/>
              <a:gd name="connsiteX660" fmla="*/ 159635 w 6515010"/>
              <a:gd name="connsiteY660" fmla="*/ 3646240 h 5388809"/>
              <a:gd name="connsiteX661" fmla="*/ 147177 w 6515010"/>
              <a:gd name="connsiteY661" fmla="*/ 3636169 h 5388809"/>
              <a:gd name="connsiteX662" fmla="*/ 493285 w 6515010"/>
              <a:gd name="connsiteY662" fmla="*/ 3606921 h 5388809"/>
              <a:gd name="connsiteX663" fmla="*/ 505722 w 6515010"/>
              <a:gd name="connsiteY663" fmla="*/ 3616974 h 5388809"/>
              <a:gd name="connsiteX664" fmla="*/ 490357 w 6515010"/>
              <a:gd name="connsiteY664" fmla="*/ 3635981 h 5388809"/>
              <a:gd name="connsiteX665" fmla="*/ 477921 w 6515010"/>
              <a:gd name="connsiteY665" fmla="*/ 3625927 h 5388809"/>
              <a:gd name="connsiteX666" fmla="*/ 1318304 w 6515010"/>
              <a:gd name="connsiteY666" fmla="*/ 3599821 h 5388809"/>
              <a:gd name="connsiteX667" fmla="*/ 1330741 w 6515010"/>
              <a:gd name="connsiteY667" fmla="*/ 3609874 h 5388809"/>
              <a:gd name="connsiteX668" fmla="*/ 1315377 w 6515010"/>
              <a:gd name="connsiteY668" fmla="*/ 3628880 h 5388809"/>
              <a:gd name="connsiteX669" fmla="*/ 1302940 w 6515010"/>
              <a:gd name="connsiteY669" fmla="*/ 3618827 h 5388809"/>
              <a:gd name="connsiteX670" fmla="*/ 949260 w 6515010"/>
              <a:gd name="connsiteY670" fmla="*/ 3589549 h 5388809"/>
              <a:gd name="connsiteX671" fmla="*/ 961718 w 6515010"/>
              <a:gd name="connsiteY671" fmla="*/ 3599620 h 5388809"/>
              <a:gd name="connsiteX672" fmla="*/ 944035 w 6515010"/>
              <a:gd name="connsiteY672" fmla="*/ 3663904 h 5388809"/>
              <a:gd name="connsiteX673" fmla="*/ 920373 w 6515010"/>
              <a:gd name="connsiteY673" fmla="*/ 3676203 h 5388809"/>
              <a:gd name="connsiteX674" fmla="*/ 915626 w 6515010"/>
              <a:gd name="connsiteY674" fmla="*/ 3656638 h 5388809"/>
              <a:gd name="connsiteX675" fmla="*/ 883041 w 6515010"/>
              <a:gd name="connsiteY675" fmla="*/ 3646024 h 5388809"/>
              <a:gd name="connsiteX676" fmla="*/ 1434312 w 6515010"/>
              <a:gd name="connsiteY676" fmla="*/ 3583594 h 5388809"/>
              <a:gd name="connsiteX677" fmla="*/ 1426623 w 6515010"/>
              <a:gd name="connsiteY677" fmla="*/ 3593106 h 5388809"/>
              <a:gd name="connsiteX678" fmla="*/ 1451518 w 6515010"/>
              <a:gd name="connsiteY678" fmla="*/ 3613231 h 5388809"/>
              <a:gd name="connsiteX679" fmla="*/ 1459207 w 6515010"/>
              <a:gd name="connsiteY679" fmla="*/ 3603719 h 5388809"/>
              <a:gd name="connsiteX680" fmla="*/ 1264978 w 6515010"/>
              <a:gd name="connsiteY680" fmla="*/ 3572412 h 5388809"/>
              <a:gd name="connsiteX681" fmla="*/ 1285734 w 6515010"/>
              <a:gd name="connsiteY681" fmla="*/ 3589191 h 5388809"/>
              <a:gd name="connsiteX682" fmla="*/ 1270370 w 6515010"/>
              <a:gd name="connsiteY682" fmla="*/ 3608196 h 5388809"/>
              <a:gd name="connsiteX683" fmla="*/ 1249614 w 6515010"/>
              <a:gd name="connsiteY683" fmla="*/ 3591417 h 5388809"/>
              <a:gd name="connsiteX684" fmla="*/ 0 w 6515010"/>
              <a:gd name="connsiteY684" fmla="*/ 3565276 h 5388809"/>
              <a:gd name="connsiteX685" fmla="*/ 21581 w 6515010"/>
              <a:gd name="connsiteY685" fmla="*/ 3569567 h 5388809"/>
              <a:gd name="connsiteX686" fmla="*/ 17260 w 6515010"/>
              <a:gd name="connsiteY686" fmla="*/ 3572902 h 5388809"/>
              <a:gd name="connsiteX687" fmla="*/ 0 w 6515010"/>
              <a:gd name="connsiteY687" fmla="*/ 3583001 h 5388809"/>
              <a:gd name="connsiteX688" fmla="*/ 997554 w 6515010"/>
              <a:gd name="connsiteY688" fmla="*/ 3555289 h 5388809"/>
              <a:gd name="connsiteX689" fmla="*/ 1030747 w 6515010"/>
              <a:gd name="connsiteY689" fmla="*/ 3582122 h 5388809"/>
              <a:gd name="connsiteX690" fmla="*/ 1010613 w 6515010"/>
              <a:gd name="connsiteY690" fmla="*/ 3581545 h 5388809"/>
              <a:gd name="connsiteX691" fmla="*/ 1007708 w 6515010"/>
              <a:gd name="connsiteY691" fmla="*/ 3610622 h 5388809"/>
              <a:gd name="connsiteX692" fmla="*/ 994911 w 6515010"/>
              <a:gd name="connsiteY692" fmla="*/ 3626453 h 5388809"/>
              <a:gd name="connsiteX693" fmla="*/ 966840 w 6515010"/>
              <a:gd name="connsiteY693" fmla="*/ 3593284 h 5388809"/>
              <a:gd name="connsiteX694" fmla="*/ 633315 w 6515010"/>
              <a:gd name="connsiteY694" fmla="*/ 3552514 h 5388809"/>
              <a:gd name="connsiteX695" fmla="*/ 645752 w 6515010"/>
              <a:gd name="connsiteY695" fmla="*/ 3562567 h 5388809"/>
              <a:gd name="connsiteX696" fmla="*/ 630388 w 6515010"/>
              <a:gd name="connsiteY696" fmla="*/ 3581573 h 5388809"/>
              <a:gd name="connsiteX697" fmla="*/ 617951 w 6515010"/>
              <a:gd name="connsiteY697" fmla="*/ 3571519 h 5388809"/>
              <a:gd name="connsiteX698" fmla="*/ 264271 w 6515010"/>
              <a:gd name="connsiteY698" fmla="*/ 3542242 h 5388809"/>
              <a:gd name="connsiteX699" fmla="*/ 276729 w 6515010"/>
              <a:gd name="connsiteY699" fmla="*/ 3552313 h 5388809"/>
              <a:gd name="connsiteX700" fmla="*/ 259046 w 6515010"/>
              <a:gd name="connsiteY700" fmla="*/ 3616597 h 5388809"/>
              <a:gd name="connsiteX701" fmla="*/ 235384 w 6515010"/>
              <a:gd name="connsiteY701" fmla="*/ 3628896 h 5388809"/>
              <a:gd name="connsiteX702" fmla="*/ 230637 w 6515010"/>
              <a:gd name="connsiteY702" fmla="*/ 3609330 h 5388809"/>
              <a:gd name="connsiteX703" fmla="*/ 198052 w 6515010"/>
              <a:gd name="connsiteY703" fmla="*/ 3598717 h 5388809"/>
              <a:gd name="connsiteX704" fmla="*/ 749323 w 6515010"/>
              <a:gd name="connsiteY704" fmla="*/ 3536287 h 5388809"/>
              <a:gd name="connsiteX705" fmla="*/ 741634 w 6515010"/>
              <a:gd name="connsiteY705" fmla="*/ 3545799 h 5388809"/>
              <a:gd name="connsiteX706" fmla="*/ 766528 w 6515010"/>
              <a:gd name="connsiteY706" fmla="*/ 3565924 h 5388809"/>
              <a:gd name="connsiteX707" fmla="*/ 774217 w 6515010"/>
              <a:gd name="connsiteY707" fmla="*/ 3556413 h 5388809"/>
              <a:gd name="connsiteX708" fmla="*/ 1040733 w 6515010"/>
              <a:gd name="connsiteY708" fmla="*/ 3527314 h 5388809"/>
              <a:gd name="connsiteX709" fmla="*/ 1049031 w 6515010"/>
              <a:gd name="connsiteY709" fmla="*/ 3534022 h 5388809"/>
              <a:gd name="connsiteX710" fmla="*/ 1025977 w 6515010"/>
              <a:gd name="connsiteY710" fmla="*/ 3562540 h 5388809"/>
              <a:gd name="connsiteX711" fmla="*/ 1017680 w 6515010"/>
              <a:gd name="connsiteY711" fmla="*/ 3555832 h 5388809"/>
              <a:gd name="connsiteX712" fmla="*/ 579989 w 6515010"/>
              <a:gd name="connsiteY712" fmla="*/ 3525104 h 5388809"/>
              <a:gd name="connsiteX713" fmla="*/ 600745 w 6515010"/>
              <a:gd name="connsiteY713" fmla="*/ 3541884 h 5388809"/>
              <a:gd name="connsiteX714" fmla="*/ 585381 w 6515010"/>
              <a:gd name="connsiteY714" fmla="*/ 3560889 h 5388809"/>
              <a:gd name="connsiteX715" fmla="*/ 564625 w 6515010"/>
              <a:gd name="connsiteY715" fmla="*/ 3544110 h 5388809"/>
              <a:gd name="connsiteX716" fmla="*/ 0 w 6515010"/>
              <a:gd name="connsiteY716" fmla="*/ 3520723 h 5388809"/>
              <a:gd name="connsiteX717" fmla="*/ 3739 w 6515010"/>
              <a:gd name="connsiteY717" fmla="*/ 3523745 h 5388809"/>
              <a:gd name="connsiteX718" fmla="*/ 0 w 6515010"/>
              <a:gd name="connsiteY718" fmla="*/ 3528371 h 5388809"/>
              <a:gd name="connsiteX719" fmla="*/ 312565 w 6515010"/>
              <a:gd name="connsiteY719" fmla="*/ 3507982 h 5388809"/>
              <a:gd name="connsiteX720" fmla="*/ 345758 w 6515010"/>
              <a:gd name="connsiteY720" fmla="*/ 3534815 h 5388809"/>
              <a:gd name="connsiteX721" fmla="*/ 325625 w 6515010"/>
              <a:gd name="connsiteY721" fmla="*/ 3534239 h 5388809"/>
              <a:gd name="connsiteX722" fmla="*/ 322718 w 6515010"/>
              <a:gd name="connsiteY722" fmla="*/ 3563316 h 5388809"/>
              <a:gd name="connsiteX723" fmla="*/ 309922 w 6515010"/>
              <a:gd name="connsiteY723" fmla="*/ 3579145 h 5388809"/>
              <a:gd name="connsiteX724" fmla="*/ 281851 w 6515010"/>
              <a:gd name="connsiteY724" fmla="*/ 3545977 h 5388809"/>
              <a:gd name="connsiteX725" fmla="*/ 355744 w 6515010"/>
              <a:gd name="connsiteY725" fmla="*/ 3480007 h 5388809"/>
              <a:gd name="connsiteX726" fmla="*/ 364042 w 6515010"/>
              <a:gd name="connsiteY726" fmla="*/ 3486715 h 5388809"/>
              <a:gd name="connsiteX727" fmla="*/ 340989 w 6515010"/>
              <a:gd name="connsiteY727" fmla="*/ 3515233 h 5388809"/>
              <a:gd name="connsiteX728" fmla="*/ 332691 w 6515010"/>
              <a:gd name="connsiteY728" fmla="*/ 3508525 h 5388809"/>
              <a:gd name="connsiteX729" fmla="*/ 1658126 w 6515010"/>
              <a:gd name="connsiteY729" fmla="*/ 3476464 h 5388809"/>
              <a:gd name="connsiteX730" fmla="*/ 1650451 w 6515010"/>
              <a:gd name="connsiteY730" fmla="*/ 3485958 h 5388809"/>
              <a:gd name="connsiteX731" fmla="*/ 1650099 w 6515010"/>
              <a:gd name="connsiteY731" fmla="*/ 3511876 h 5388809"/>
              <a:gd name="connsiteX732" fmla="*/ 1629965 w 6515010"/>
              <a:gd name="connsiteY732" fmla="*/ 3511300 h 5388809"/>
              <a:gd name="connsiteX733" fmla="*/ 1614601 w 6515010"/>
              <a:gd name="connsiteY733" fmla="*/ 3530305 h 5388809"/>
              <a:gd name="connsiteX734" fmla="*/ 1654860 w 6515010"/>
              <a:gd name="connsiteY734" fmla="*/ 3531425 h 5388809"/>
              <a:gd name="connsiteX735" fmla="*/ 1683021 w 6515010"/>
              <a:gd name="connsiteY735" fmla="*/ 3496589 h 5388809"/>
              <a:gd name="connsiteX736" fmla="*/ 1276923 w 6515010"/>
              <a:gd name="connsiteY736" fmla="*/ 3436722 h 5388809"/>
              <a:gd name="connsiteX737" fmla="*/ 1304467 w 6515010"/>
              <a:gd name="connsiteY737" fmla="*/ 3447203 h 5388809"/>
              <a:gd name="connsiteX738" fmla="*/ 1273739 w 6515010"/>
              <a:gd name="connsiteY738" fmla="*/ 3485215 h 5388809"/>
              <a:gd name="connsiteX739" fmla="*/ 1222863 w 6515010"/>
              <a:gd name="connsiteY739" fmla="*/ 3522667 h 5388809"/>
              <a:gd name="connsiteX740" fmla="*/ 1227646 w 6515010"/>
              <a:gd name="connsiteY740" fmla="*/ 3542233 h 5388809"/>
              <a:gd name="connsiteX741" fmla="*/ 1100662 w 6515010"/>
              <a:gd name="connsiteY741" fmla="*/ 3622914 h 5388809"/>
              <a:gd name="connsiteX742" fmla="*/ 1075767 w 6515010"/>
              <a:gd name="connsiteY742" fmla="*/ 3602789 h 5388809"/>
              <a:gd name="connsiteX743" fmla="*/ 1142007 w 6515010"/>
              <a:gd name="connsiteY743" fmla="*/ 3546331 h 5388809"/>
              <a:gd name="connsiteX744" fmla="*/ 1104654 w 6515010"/>
              <a:gd name="connsiteY744" fmla="*/ 3516135 h 5388809"/>
              <a:gd name="connsiteX745" fmla="*/ 1101749 w 6515010"/>
              <a:gd name="connsiteY745" fmla="*/ 3545212 h 5388809"/>
              <a:gd name="connsiteX746" fmla="*/ 1086384 w 6515010"/>
              <a:gd name="connsiteY746" fmla="*/ 3564218 h 5388809"/>
              <a:gd name="connsiteX747" fmla="*/ 1084258 w 6515010"/>
              <a:gd name="connsiteY747" fmla="*/ 3473473 h 5388809"/>
              <a:gd name="connsiteX748" fmla="*/ 1120379 w 6515010"/>
              <a:gd name="connsiteY748" fmla="*/ 3471245 h 5388809"/>
              <a:gd name="connsiteX749" fmla="*/ 1125140 w 6515010"/>
              <a:gd name="connsiteY749" fmla="*/ 3490794 h 5388809"/>
              <a:gd name="connsiteX750" fmla="*/ 1137598 w 6515010"/>
              <a:gd name="connsiteY750" fmla="*/ 3500865 h 5388809"/>
              <a:gd name="connsiteX751" fmla="*/ 1276923 w 6515010"/>
              <a:gd name="connsiteY751" fmla="*/ 3436722 h 5388809"/>
              <a:gd name="connsiteX752" fmla="*/ 1716677 w 6515010"/>
              <a:gd name="connsiteY752" fmla="*/ 3429517 h 5388809"/>
              <a:gd name="connsiteX753" fmla="*/ 1701313 w 6515010"/>
              <a:gd name="connsiteY753" fmla="*/ 3448523 h 5388809"/>
              <a:gd name="connsiteX754" fmla="*/ 1726207 w 6515010"/>
              <a:gd name="connsiteY754" fmla="*/ 3468647 h 5388809"/>
              <a:gd name="connsiteX755" fmla="*/ 1741571 w 6515010"/>
              <a:gd name="connsiteY755" fmla="*/ 3449641 h 5388809"/>
              <a:gd name="connsiteX756" fmla="*/ 0 w 6515010"/>
              <a:gd name="connsiteY756" fmla="*/ 3426444 h 5388809"/>
              <a:gd name="connsiteX757" fmla="*/ 12479 w 6515010"/>
              <a:gd name="connsiteY757" fmla="*/ 3436532 h 5388809"/>
              <a:gd name="connsiteX758" fmla="*/ 0 w 6515010"/>
              <a:gd name="connsiteY758" fmla="*/ 3451969 h 5388809"/>
              <a:gd name="connsiteX759" fmla="*/ 399269 w 6515010"/>
              <a:gd name="connsiteY759" fmla="*/ 3426166 h 5388809"/>
              <a:gd name="connsiteX760" fmla="*/ 399297 w 6515010"/>
              <a:gd name="connsiteY760" fmla="*/ 3426176 h 5388809"/>
              <a:gd name="connsiteX761" fmla="*/ 399262 w 6515010"/>
              <a:gd name="connsiteY761" fmla="*/ 3426192 h 5388809"/>
              <a:gd name="connsiteX762" fmla="*/ 1340317 w 6515010"/>
              <a:gd name="connsiteY762" fmla="*/ 3402857 h 5388809"/>
              <a:gd name="connsiteX763" fmla="*/ 1352754 w 6515010"/>
              <a:gd name="connsiteY763" fmla="*/ 3412909 h 5388809"/>
              <a:gd name="connsiteX764" fmla="*/ 1337389 w 6515010"/>
              <a:gd name="connsiteY764" fmla="*/ 3431916 h 5388809"/>
              <a:gd name="connsiteX765" fmla="*/ 1324953 w 6515010"/>
              <a:gd name="connsiteY765" fmla="*/ 3421862 h 5388809"/>
              <a:gd name="connsiteX766" fmla="*/ 591934 w 6515010"/>
              <a:gd name="connsiteY766" fmla="*/ 3389415 h 5388809"/>
              <a:gd name="connsiteX767" fmla="*/ 619478 w 6515010"/>
              <a:gd name="connsiteY767" fmla="*/ 3399896 h 5388809"/>
              <a:gd name="connsiteX768" fmla="*/ 588750 w 6515010"/>
              <a:gd name="connsiteY768" fmla="*/ 3437908 h 5388809"/>
              <a:gd name="connsiteX769" fmla="*/ 537874 w 6515010"/>
              <a:gd name="connsiteY769" fmla="*/ 3475360 h 5388809"/>
              <a:gd name="connsiteX770" fmla="*/ 542657 w 6515010"/>
              <a:gd name="connsiteY770" fmla="*/ 3494926 h 5388809"/>
              <a:gd name="connsiteX771" fmla="*/ 415673 w 6515010"/>
              <a:gd name="connsiteY771" fmla="*/ 3575607 h 5388809"/>
              <a:gd name="connsiteX772" fmla="*/ 390778 w 6515010"/>
              <a:gd name="connsiteY772" fmla="*/ 3555482 h 5388809"/>
              <a:gd name="connsiteX773" fmla="*/ 457018 w 6515010"/>
              <a:gd name="connsiteY773" fmla="*/ 3499024 h 5388809"/>
              <a:gd name="connsiteX774" fmla="*/ 419665 w 6515010"/>
              <a:gd name="connsiteY774" fmla="*/ 3468828 h 5388809"/>
              <a:gd name="connsiteX775" fmla="*/ 416760 w 6515010"/>
              <a:gd name="connsiteY775" fmla="*/ 3497905 h 5388809"/>
              <a:gd name="connsiteX776" fmla="*/ 401395 w 6515010"/>
              <a:gd name="connsiteY776" fmla="*/ 3516911 h 5388809"/>
              <a:gd name="connsiteX777" fmla="*/ 384263 w 6515010"/>
              <a:gd name="connsiteY777" fmla="*/ 3480808 h 5388809"/>
              <a:gd name="connsiteX778" fmla="*/ 393049 w 6515010"/>
              <a:gd name="connsiteY778" fmla="*/ 3448813 h 5388809"/>
              <a:gd name="connsiteX779" fmla="*/ 416003 w 6515010"/>
              <a:gd name="connsiteY779" fmla="*/ 3432107 h 5388809"/>
              <a:gd name="connsiteX780" fmla="*/ 416600 w 6515010"/>
              <a:gd name="connsiteY780" fmla="*/ 3432320 h 5388809"/>
              <a:gd name="connsiteX781" fmla="*/ 435389 w 6515010"/>
              <a:gd name="connsiteY781" fmla="*/ 3423938 h 5388809"/>
              <a:gd name="connsiteX782" fmla="*/ 440151 w 6515010"/>
              <a:gd name="connsiteY782" fmla="*/ 3443487 h 5388809"/>
              <a:gd name="connsiteX783" fmla="*/ 452609 w 6515010"/>
              <a:gd name="connsiteY783" fmla="*/ 3453558 h 5388809"/>
              <a:gd name="connsiteX784" fmla="*/ 591934 w 6515010"/>
              <a:gd name="connsiteY784" fmla="*/ 3389415 h 5388809"/>
              <a:gd name="connsiteX785" fmla="*/ 1217325 w 6515010"/>
              <a:gd name="connsiteY785" fmla="*/ 3376758 h 5388809"/>
              <a:gd name="connsiteX786" fmla="*/ 1242220 w 6515010"/>
              <a:gd name="connsiteY786" fmla="*/ 3396883 h 5388809"/>
              <a:gd name="connsiteX787" fmla="*/ 1219167 w 6515010"/>
              <a:gd name="connsiteY787" fmla="*/ 3425401 h 5388809"/>
              <a:gd name="connsiteX788" fmla="*/ 1206730 w 6515010"/>
              <a:gd name="connsiteY788" fmla="*/ 3415347 h 5388809"/>
              <a:gd name="connsiteX789" fmla="*/ 1217325 w 6515010"/>
              <a:gd name="connsiteY789" fmla="*/ 3376758 h 5388809"/>
              <a:gd name="connsiteX790" fmla="*/ 655328 w 6515010"/>
              <a:gd name="connsiteY790" fmla="*/ 3355549 h 5388809"/>
              <a:gd name="connsiteX791" fmla="*/ 667764 w 6515010"/>
              <a:gd name="connsiteY791" fmla="*/ 3365603 h 5388809"/>
              <a:gd name="connsiteX792" fmla="*/ 652401 w 6515010"/>
              <a:gd name="connsiteY792" fmla="*/ 3384609 h 5388809"/>
              <a:gd name="connsiteX793" fmla="*/ 639964 w 6515010"/>
              <a:gd name="connsiteY793" fmla="*/ 3374555 h 5388809"/>
              <a:gd name="connsiteX794" fmla="*/ 1338462 w 6515010"/>
              <a:gd name="connsiteY794" fmla="*/ 3354231 h 5388809"/>
              <a:gd name="connsiteX795" fmla="*/ 1350898 w 6515010"/>
              <a:gd name="connsiteY795" fmla="*/ 3364284 h 5388809"/>
              <a:gd name="connsiteX796" fmla="*/ 1335534 w 6515010"/>
              <a:gd name="connsiteY796" fmla="*/ 3383291 h 5388809"/>
              <a:gd name="connsiteX797" fmla="*/ 1323097 w 6515010"/>
              <a:gd name="connsiteY797" fmla="*/ 3373237 h 5388809"/>
              <a:gd name="connsiteX798" fmla="*/ 1285745 w 6515010"/>
              <a:gd name="connsiteY798" fmla="*/ 3343042 h 5388809"/>
              <a:gd name="connsiteX799" fmla="*/ 1298204 w 6515010"/>
              <a:gd name="connsiteY799" fmla="*/ 3353112 h 5388809"/>
              <a:gd name="connsiteX800" fmla="*/ 1282839 w 6515010"/>
              <a:gd name="connsiteY800" fmla="*/ 3372118 h 5388809"/>
              <a:gd name="connsiteX801" fmla="*/ 1295276 w 6515010"/>
              <a:gd name="connsiteY801" fmla="*/ 3382172 h 5388809"/>
              <a:gd name="connsiteX802" fmla="*/ 1327858 w 6515010"/>
              <a:gd name="connsiteY802" fmla="*/ 3392785 h 5388809"/>
              <a:gd name="connsiteX803" fmla="*/ 1279572 w 6515010"/>
              <a:gd name="connsiteY803" fmla="*/ 3427079 h 5388809"/>
              <a:gd name="connsiteX804" fmla="*/ 1267114 w 6515010"/>
              <a:gd name="connsiteY804" fmla="*/ 3417007 h 5388809"/>
              <a:gd name="connsiteX805" fmla="*/ 1255017 w 6515010"/>
              <a:gd name="connsiteY805" fmla="*/ 3381053 h 5388809"/>
              <a:gd name="connsiteX806" fmla="*/ 532336 w 6515010"/>
              <a:gd name="connsiteY806" fmla="*/ 3329451 h 5388809"/>
              <a:gd name="connsiteX807" fmla="*/ 557231 w 6515010"/>
              <a:gd name="connsiteY807" fmla="*/ 3349576 h 5388809"/>
              <a:gd name="connsiteX808" fmla="*/ 534177 w 6515010"/>
              <a:gd name="connsiteY808" fmla="*/ 3378093 h 5388809"/>
              <a:gd name="connsiteX809" fmla="*/ 521741 w 6515010"/>
              <a:gd name="connsiteY809" fmla="*/ 3368040 h 5388809"/>
              <a:gd name="connsiteX810" fmla="*/ 532336 w 6515010"/>
              <a:gd name="connsiteY810" fmla="*/ 3329451 h 5388809"/>
              <a:gd name="connsiteX811" fmla="*/ 653473 w 6515010"/>
              <a:gd name="connsiteY811" fmla="*/ 3306923 h 5388809"/>
              <a:gd name="connsiteX812" fmla="*/ 665909 w 6515010"/>
              <a:gd name="connsiteY812" fmla="*/ 3316977 h 5388809"/>
              <a:gd name="connsiteX813" fmla="*/ 650545 w 6515010"/>
              <a:gd name="connsiteY813" fmla="*/ 3335983 h 5388809"/>
              <a:gd name="connsiteX814" fmla="*/ 638108 w 6515010"/>
              <a:gd name="connsiteY814" fmla="*/ 3325930 h 5388809"/>
              <a:gd name="connsiteX815" fmla="*/ 1619394 w 6515010"/>
              <a:gd name="connsiteY815" fmla="*/ 3303722 h 5388809"/>
              <a:gd name="connsiteX816" fmla="*/ 1661495 w 6515010"/>
              <a:gd name="connsiteY816" fmla="*/ 3353483 h 5388809"/>
              <a:gd name="connsiteX817" fmla="*/ 1646131 w 6515010"/>
              <a:gd name="connsiteY817" fmla="*/ 3372489 h 5388809"/>
              <a:gd name="connsiteX818" fmla="*/ 1641383 w 6515010"/>
              <a:gd name="connsiteY818" fmla="*/ 3352924 h 5388809"/>
              <a:gd name="connsiteX819" fmla="*/ 1608799 w 6515010"/>
              <a:gd name="connsiteY819" fmla="*/ 3342310 h 5388809"/>
              <a:gd name="connsiteX820" fmla="*/ 1596341 w 6515010"/>
              <a:gd name="connsiteY820" fmla="*/ 3332239 h 5388809"/>
              <a:gd name="connsiteX821" fmla="*/ 239234 w 6515010"/>
              <a:gd name="connsiteY821" fmla="*/ 3300325 h 5388809"/>
              <a:gd name="connsiteX822" fmla="*/ 215820 w 6515010"/>
              <a:gd name="connsiteY822" fmla="*/ 3354726 h 5388809"/>
              <a:gd name="connsiteX823" fmla="*/ 228279 w 6515010"/>
              <a:gd name="connsiteY823" fmla="*/ 3364797 h 5388809"/>
              <a:gd name="connsiteX824" fmla="*/ 276565 w 6515010"/>
              <a:gd name="connsiteY824" fmla="*/ 3330503 h 5388809"/>
              <a:gd name="connsiteX825" fmla="*/ 284254 w 6515010"/>
              <a:gd name="connsiteY825" fmla="*/ 3320992 h 5388809"/>
              <a:gd name="connsiteX826" fmla="*/ 271817 w 6515010"/>
              <a:gd name="connsiteY826" fmla="*/ 3310939 h 5388809"/>
              <a:gd name="connsiteX827" fmla="*/ 600756 w 6515010"/>
              <a:gd name="connsiteY827" fmla="*/ 3295734 h 5388809"/>
              <a:gd name="connsiteX828" fmla="*/ 613214 w 6515010"/>
              <a:gd name="connsiteY828" fmla="*/ 3305806 h 5388809"/>
              <a:gd name="connsiteX829" fmla="*/ 597850 w 6515010"/>
              <a:gd name="connsiteY829" fmla="*/ 3324811 h 5388809"/>
              <a:gd name="connsiteX830" fmla="*/ 610287 w 6515010"/>
              <a:gd name="connsiteY830" fmla="*/ 3334865 h 5388809"/>
              <a:gd name="connsiteX831" fmla="*/ 642869 w 6515010"/>
              <a:gd name="connsiteY831" fmla="*/ 3345478 h 5388809"/>
              <a:gd name="connsiteX832" fmla="*/ 594583 w 6515010"/>
              <a:gd name="connsiteY832" fmla="*/ 3379772 h 5388809"/>
              <a:gd name="connsiteX833" fmla="*/ 582126 w 6515010"/>
              <a:gd name="connsiteY833" fmla="*/ 3369701 h 5388809"/>
              <a:gd name="connsiteX834" fmla="*/ 570028 w 6515010"/>
              <a:gd name="connsiteY834" fmla="*/ 3333746 h 5388809"/>
              <a:gd name="connsiteX835" fmla="*/ 1341909 w 6515010"/>
              <a:gd name="connsiteY835" fmla="*/ 3286295 h 5388809"/>
              <a:gd name="connsiteX836" fmla="*/ 1364421 w 6515010"/>
              <a:gd name="connsiteY836" fmla="*/ 3296636 h 5388809"/>
              <a:gd name="connsiteX837" fmla="*/ 1318329 w 6515010"/>
              <a:gd name="connsiteY837" fmla="*/ 3353655 h 5388809"/>
              <a:gd name="connsiteX838" fmla="*/ 1293434 w 6515010"/>
              <a:gd name="connsiteY838" fmla="*/ 3333530 h 5388809"/>
              <a:gd name="connsiteX839" fmla="*/ 1324162 w 6515010"/>
              <a:gd name="connsiteY839" fmla="*/ 3295518 h 5388809"/>
              <a:gd name="connsiteX840" fmla="*/ 1341909 w 6515010"/>
              <a:gd name="connsiteY840" fmla="*/ 3286295 h 5388809"/>
              <a:gd name="connsiteX841" fmla="*/ 1609864 w 6515010"/>
              <a:gd name="connsiteY841" fmla="*/ 3264592 h 5388809"/>
              <a:gd name="connsiteX842" fmla="*/ 1622322 w 6515010"/>
              <a:gd name="connsiteY842" fmla="*/ 3274663 h 5388809"/>
              <a:gd name="connsiteX843" fmla="*/ 1599269 w 6515010"/>
              <a:gd name="connsiteY843" fmla="*/ 3303180 h 5388809"/>
              <a:gd name="connsiteX844" fmla="*/ 1586811 w 6515010"/>
              <a:gd name="connsiteY844" fmla="*/ 3293108 h 5388809"/>
              <a:gd name="connsiteX845" fmla="*/ 934406 w 6515010"/>
              <a:gd name="connsiteY845" fmla="*/ 3256415 h 5388809"/>
              <a:gd name="connsiteX846" fmla="*/ 976506 w 6515010"/>
              <a:gd name="connsiteY846" fmla="*/ 3306176 h 5388809"/>
              <a:gd name="connsiteX847" fmla="*/ 961142 w 6515010"/>
              <a:gd name="connsiteY847" fmla="*/ 3325181 h 5388809"/>
              <a:gd name="connsiteX848" fmla="*/ 956394 w 6515010"/>
              <a:gd name="connsiteY848" fmla="*/ 3305617 h 5388809"/>
              <a:gd name="connsiteX849" fmla="*/ 923810 w 6515010"/>
              <a:gd name="connsiteY849" fmla="*/ 3295003 h 5388809"/>
              <a:gd name="connsiteX850" fmla="*/ 911352 w 6515010"/>
              <a:gd name="connsiteY850" fmla="*/ 3284932 h 5388809"/>
              <a:gd name="connsiteX851" fmla="*/ 1783696 w 6515010"/>
              <a:gd name="connsiteY851" fmla="*/ 3253237 h 5388809"/>
              <a:gd name="connsiteX852" fmla="*/ 1768332 w 6515010"/>
              <a:gd name="connsiteY852" fmla="*/ 3272242 h 5388809"/>
              <a:gd name="connsiteX853" fmla="*/ 1808591 w 6515010"/>
              <a:gd name="connsiteY853" fmla="*/ 3273361 h 5388809"/>
              <a:gd name="connsiteX854" fmla="*/ 656920 w 6515010"/>
              <a:gd name="connsiteY854" fmla="*/ 3238988 h 5388809"/>
              <a:gd name="connsiteX855" fmla="*/ 679432 w 6515010"/>
              <a:gd name="connsiteY855" fmla="*/ 3249330 h 5388809"/>
              <a:gd name="connsiteX856" fmla="*/ 633340 w 6515010"/>
              <a:gd name="connsiteY856" fmla="*/ 3306348 h 5388809"/>
              <a:gd name="connsiteX857" fmla="*/ 608445 w 6515010"/>
              <a:gd name="connsiteY857" fmla="*/ 3286223 h 5388809"/>
              <a:gd name="connsiteX858" fmla="*/ 639173 w 6515010"/>
              <a:gd name="connsiteY858" fmla="*/ 3248211 h 5388809"/>
              <a:gd name="connsiteX859" fmla="*/ 656920 w 6515010"/>
              <a:gd name="connsiteY859" fmla="*/ 3238988 h 5388809"/>
              <a:gd name="connsiteX860" fmla="*/ 1443457 w 6515010"/>
              <a:gd name="connsiteY860" fmla="*/ 3224349 h 5388809"/>
              <a:gd name="connsiteX861" fmla="*/ 1448205 w 6515010"/>
              <a:gd name="connsiteY861" fmla="*/ 3243913 h 5388809"/>
              <a:gd name="connsiteX862" fmla="*/ 1480789 w 6515010"/>
              <a:gd name="connsiteY862" fmla="*/ 3254527 h 5388809"/>
              <a:gd name="connsiteX863" fmla="*/ 1422260 w 6515010"/>
              <a:gd name="connsiteY863" fmla="*/ 3301491 h 5388809"/>
              <a:gd name="connsiteX864" fmla="*/ 1446781 w 6515010"/>
              <a:gd name="connsiteY864" fmla="*/ 3347516 h 5388809"/>
              <a:gd name="connsiteX865" fmla="*/ 1423741 w 6515010"/>
              <a:gd name="connsiteY865" fmla="*/ 3376017 h 5388809"/>
              <a:gd name="connsiteX866" fmla="*/ 1383482 w 6515010"/>
              <a:gd name="connsiteY866" fmla="*/ 3374898 h 5388809"/>
              <a:gd name="connsiteX867" fmla="*/ 1371045 w 6515010"/>
              <a:gd name="connsiteY867" fmla="*/ 3364844 h 5388809"/>
              <a:gd name="connsiteX868" fmla="*/ 1361515 w 6515010"/>
              <a:gd name="connsiteY868" fmla="*/ 3325713 h 5388809"/>
              <a:gd name="connsiteX869" fmla="*/ 1389315 w 6515010"/>
              <a:gd name="connsiteY869" fmla="*/ 3316761 h 5388809"/>
              <a:gd name="connsiteX870" fmla="*/ 1404679 w 6515010"/>
              <a:gd name="connsiteY870" fmla="*/ 3297756 h 5388809"/>
              <a:gd name="connsiteX871" fmla="*/ 1379784 w 6515010"/>
              <a:gd name="connsiteY871" fmla="*/ 3277631 h 5388809"/>
              <a:gd name="connsiteX872" fmla="*/ 1392582 w 6515010"/>
              <a:gd name="connsiteY872" fmla="*/ 3261800 h 5388809"/>
              <a:gd name="connsiteX873" fmla="*/ 1445299 w 6515010"/>
              <a:gd name="connsiteY873" fmla="*/ 3272991 h 5388809"/>
              <a:gd name="connsiteX874" fmla="*/ 1452988 w 6515010"/>
              <a:gd name="connsiteY874" fmla="*/ 3263479 h 5388809"/>
              <a:gd name="connsiteX875" fmla="*/ 1428093 w 6515010"/>
              <a:gd name="connsiteY875" fmla="*/ 3243354 h 5388809"/>
              <a:gd name="connsiteX876" fmla="*/ 924875 w 6515010"/>
              <a:gd name="connsiteY876" fmla="*/ 3217285 h 5388809"/>
              <a:gd name="connsiteX877" fmla="*/ 937333 w 6515010"/>
              <a:gd name="connsiteY877" fmla="*/ 3227356 h 5388809"/>
              <a:gd name="connsiteX878" fmla="*/ 914280 w 6515010"/>
              <a:gd name="connsiteY878" fmla="*/ 3255873 h 5388809"/>
              <a:gd name="connsiteX879" fmla="*/ 901822 w 6515010"/>
              <a:gd name="connsiteY879" fmla="*/ 3245802 h 5388809"/>
              <a:gd name="connsiteX880" fmla="*/ 1098707 w 6515010"/>
              <a:gd name="connsiteY880" fmla="*/ 3205930 h 5388809"/>
              <a:gd name="connsiteX881" fmla="*/ 1083343 w 6515010"/>
              <a:gd name="connsiteY881" fmla="*/ 3224935 h 5388809"/>
              <a:gd name="connsiteX882" fmla="*/ 1123602 w 6515010"/>
              <a:gd name="connsiteY882" fmla="*/ 3226054 h 5388809"/>
              <a:gd name="connsiteX883" fmla="*/ 758468 w 6515010"/>
              <a:gd name="connsiteY883" fmla="*/ 3177041 h 5388809"/>
              <a:gd name="connsiteX884" fmla="*/ 763215 w 6515010"/>
              <a:gd name="connsiteY884" fmla="*/ 3196607 h 5388809"/>
              <a:gd name="connsiteX885" fmla="*/ 795800 w 6515010"/>
              <a:gd name="connsiteY885" fmla="*/ 3207220 h 5388809"/>
              <a:gd name="connsiteX886" fmla="*/ 737271 w 6515010"/>
              <a:gd name="connsiteY886" fmla="*/ 3254184 h 5388809"/>
              <a:gd name="connsiteX887" fmla="*/ 761792 w 6515010"/>
              <a:gd name="connsiteY887" fmla="*/ 3300209 h 5388809"/>
              <a:gd name="connsiteX888" fmla="*/ 738752 w 6515010"/>
              <a:gd name="connsiteY888" fmla="*/ 3328709 h 5388809"/>
              <a:gd name="connsiteX889" fmla="*/ 698493 w 6515010"/>
              <a:gd name="connsiteY889" fmla="*/ 3327591 h 5388809"/>
              <a:gd name="connsiteX890" fmla="*/ 686056 w 6515010"/>
              <a:gd name="connsiteY890" fmla="*/ 3317537 h 5388809"/>
              <a:gd name="connsiteX891" fmla="*/ 676526 w 6515010"/>
              <a:gd name="connsiteY891" fmla="*/ 3278406 h 5388809"/>
              <a:gd name="connsiteX892" fmla="*/ 704326 w 6515010"/>
              <a:gd name="connsiteY892" fmla="*/ 3269454 h 5388809"/>
              <a:gd name="connsiteX893" fmla="*/ 719690 w 6515010"/>
              <a:gd name="connsiteY893" fmla="*/ 3250448 h 5388809"/>
              <a:gd name="connsiteX894" fmla="*/ 694796 w 6515010"/>
              <a:gd name="connsiteY894" fmla="*/ 3230324 h 5388809"/>
              <a:gd name="connsiteX895" fmla="*/ 705867 w 6515010"/>
              <a:gd name="connsiteY895" fmla="*/ 3216629 h 5388809"/>
              <a:gd name="connsiteX896" fmla="*/ 721821 w 6515010"/>
              <a:gd name="connsiteY896" fmla="*/ 3229526 h 5388809"/>
              <a:gd name="connsiteX897" fmla="*/ 725735 w 6515010"/>
              <a:gd name="connsiteY897" fmla="*/ 3224685 h 5388809"/>
              <a:gd name="connsiteX898" fmla="*/ 739446 w 6515010"/>
              <a:gd name="connsiteY898" fmla="*/ 3232387 h 5388809"/>
              <a:gd name="connsiteX899" fmla="*/ 760310 w 6515010"/>
              <a:gd name="connsiteY899" fmla="*/ 3225684 h 5388809"/>
              <a:gd name="connsiteX900" fmla="*/ 767999 w 6515010"/>
              <a:gd name="connsiteY900" fmla="*/ 3216172 h 5388809"/>
              <a:gd name="connsiteX901" fmla="*/ 743104 w 6515010"/>
              <a:gd name="connsiteY901" fmla="*/ 3196047 h 5388809"/>
              <a:gd name="connsiteX902" fmla="*/ 1830163 w 6515010"/>
              <a:gd name="connsiteY902" fmla="*/ 3170319 h 5388809"/>
              <a:gd name="connsiteX903" fmla="*/ 1814785 w 6515010"/>
              <a:gd name="connsiteY903" fmla="*/ 3189341 h 5388809"/>
              <a:gd name="connsiteX904" fmla="*/ 1855057 w 6515010"/>
              <a:gd name="connsiteY904" fmla="*/ 3190443 h 5388809"/>
              <a:gd name="connsiteX905" fmla="*/ 1145174 w 6515010"/>
              <a:gd name="connsiteY905" fmla="*/ 3123012 h 5388809"/>
              <a:gd name="connsiteX906" fmla="*/ 1129796 w 6515010"/>
              <a:gd name="connsiteY906" fmla="*/ 3142034 h 5388809"/>
              <a:gd name="connsiteX907" fmla="*/ 1170069 w 6515010"/>
              <a:gd name="connsiteY907" fmla="*/ 3143136 h 5388809"/>
              <a:gd name="connsiteX908" fmla="*/ 1613593 w 6515010"/>
              <a:gd name="connsiteY908" fmla="*/ 3115727 h 5388809"/>
              <a:gd name="connsiteX909" fmla="*/ 1598229 w 6515010"/>
              <a:gd name="connsiteY909" fmla="*/ 3134733 h 5388809"/>
              <a:gd name="connsiteX910" fmla="*/ 1610666 w 6515010"/>
              <a:gd name="connsiteY910" fmla="*/ 3144786 h 5388809"/>
              <a:gd name="connsiteX911" fmla="*/ 1626030 w 6515010"/>
              <a:gd name="connsiteY911" fmla="*/ 3125781 h 5388809"/>
              <a:gd name="connsiteX912" fmla="*/ 928604 w 6515010"/>
              <a:gd name="connsiteY912" fmla="*/ 3068420 h 5388809"/>
              <a:gd name="connsiteX913" fmla="*/ 913240 w 6515010"/>
              <a:gd name="connsiteY913" fmla="*/ 3087425 h 5388809"/>
              <a:gd name="connsiteX914" fmla="*/ 925677 w 6515010"/>
              <a:gd name="connsiteY914" fmla="*/ 3097479 h 5388809"/>
              <a:gd name="connsiteX915" fmla="*/ 941041 w 6515010"/>
              <a:gd name="connsiteY915" fmla="*/ 3078473 h 5388809"/>
              <a:gd name="connsiteX916" fmla="*/ 1793882 w 6515010"/>
              <a:gd name="connsiteY916" fmla="*/ 3062438 h 5388809"/>
              <a:gd name="connsiteX917" fmla="*/ 1758385 w 6515010"/>
              <a:gd name="connsiteY917" fmla="*/ 3080867 h 5388809"/>
              <a:gd name="connsiteX918" fmla="*/ 1747790 w 6515010"/>
              <a:gd name="connsiteY918" fmla="*/ 3119456 h 5388809"/>
              <a:gd name="connsiteX919" fmla="*/ 1760226 w 6515010"/>
              <a:gd name="connsiteY919" fmla="*/ 3129509 h 5388809"/>
              <a:gd name="connsiteX920" fmla="*/ 1792809 w 6515010"/>
              <a:gd name="connsiteY920" fmla="*/ 3140123 h 5388809"/>
              <a:gd name="connsiteX921" fmla="*/ 1818777 w 6515010"/>
              <a:gd name="connsiteY921" fmla="*/ 3082562 h 5388809"/>
              <a:gd name="connsiteX922" fmla="*/ 597788 w 6515010"/>
              <a:gd name="connsiteY922" fmla="*/ 3034981 h 5388809"/>
              <a:gd name="connsiteX923" fmla="*/ 615008 w 6515010"/>
              <a:gd name="connsiteY923" fmla="*/ 3064601 h 5388809"/>
              <a:gd name="connsiteX924" fmla="*/ 564154 w 6515010"/>
              <a:gd name="connsiteY924" fmla="*/ 3102070 h 5388809"/>
              <a:gd name="connsiteX925" fmla="*/ 546948 w 6515010"/>
              <a:gd name="connsiteY925" fmla="*/ 3072434 h 5388809"/>
              <a:gd name="connsiteX926" fmla="*/ 1108893 w 6515010"/>
              <a:gd name="connsiteY926" fmla="*/ 3015131 h 5388809"/>
              <a:gd name="connsiteX927" fmla="*/ 1073396 w 6515010"/>
              <a:gd name="connsiteY927" fmla="*/ 3033560 h 5388809"/>
              <a:gd name="connsiteX928" fmla="*/ 1062801 w 6515010"/>
              <a:gd name="connsiteY928" fmla="*/ 3072149 h 5388809"/>
              <a:gd name="connsiteX929" fmla="*/ 1075237 w 6515010"/>
              <a:gd name="connsiteY929" fmla="*/ 3082202 h 5388809"/>
              <a:gd name="connsiteX930" fmla="*/ 1107820 w 6515010"/>
              <a:gd name="connsiteY930" fmla="*/ 3092816 h 5388809"/>
              <a:gd name="connsiteX931" fmla="*/ 1133788 w 6515010"/>
              <a:gd name="connsiteY931" fmla="*/ 3035255 h 5388809"/>
              <a:gd name="connsiteX932" fmla="*/ 727679 w 6515010"/>
              <a:gd name="connsiteY932" fmla="*/ 2925223 h 5388809"/>
              <a:gd name="connsiteX933" fmla="*/ 760249 w 6515010"/>
              <a:gd name="connsiteY933" fmla="*/ 2935854 h 5388809"/>
              <a:gd name="connsiteX934" fmla="*/ 630372 w 6515010"/>
              <a:gd name="connsiteY934" fmla="*/ 3045595 h 5388809"/>
              <a:gd name="connsiteX935" fmla="*/ 617936 w 6515010"/>
              <a:gd name="connsiteY935" fmla="*/ 3035541 h 5388809"/>
              <a:gd name="connsiteX936" fmla="*/ 625611 w 6515010"/>
              <a:gd name="connsiteY936" fmla="*/ 3026047 h 5388809"/>
              <a:gd name="connsiteX937" fmla="*/ 719990 w 6515010"/>
              <a:gd name="connsiteY937" fmla="*/ 2934735 h 5388809"/>
              <a:gd name="connsiteX938" fmla="*/ 279087 w 6515010"/>
              <a:gd name="connsiteY938" fmla="*/ 2903050 h 5388809"/>
              <a:gd name="connsiteX939" fmla="*/ 291545 w 6515010"/>
              <a:gd name="connsiteY939" fmla="*/ 2913122 h 5388809"/>
              <a:gd name="connsiteX940" fmla="*/ 276180 w 6515010"/>
              <a:gd name="connsiteY940" fmla="*/ 2932127 h 5388809"/>
              <a:gd name="connsiteX941" fmla="*/ 263722 w 6515010"/>
              <a:gd name="connsiteY941" fmla="*/ 2922057 h 5388809"/>
              <a:gd name="connsiteX942" fmla="*/ 180401 w 6515010"/>
              <a:gd name="connsiteY942" fmla="*/ 2880875 h 5388809"/>
              <a:gd name="connsiteX943" fmla="*/ 192838 w 6515010"/>
              <a:gd name="connsiteY943" fmla="*/ 2890929 h 5388809"/>
              <a:gd name="connsiteX944" fmla="*/ 185149 w 6515010"/>
              <a:gd name="connsiteY944" fmla="*/ 2900441 h 5388809"/>
              <a:gd name="connsiteX945" fmla="*/ 91122 w 6515010"/>
              <a:gd name="connsiteY945" fmla="*/ 2965834 h 5388809"/>
              <a:gd name="connsiteX946" fmla="*/ 78685 w 6515010"/>
              <a:gd name="connsiteY946" fmla="*/ 2955780 h 5388809"/>
              <a:gd name="connsiteX947" fmla="*/ 86361 w 6515010"/>
              <a:gd name="connsiteY947" fmla="*/ 2946286 h 5388809"/>
              <a:gd name="connsiteX948" fmla="*/ 180401 w 6515010"/>
              <a:gd name="connsiteY948" fmla="*/ 2880875 h 5388809"/>
              <a:gd name="connsiteX949" fmla="*/ 576637 w 6515010"/>
              <a:gd name="connsiteY949" fmla="*/ 2865975 h 5388809"/>
              <a:gd name="connsiteX950" fmla="*/ 584934 w 6515010"/>
              <a:gd name="connsiteY950" fmla="*/ 2872684 h 5388809"/>
              <a:gd name="connsiteX951" fmla="*/ 569557 w 6515010"/>
              <a:gd name="connsiteY951" fmla="*/ 2891706 h 5388809"/>
              <a:gd name="connsiteX952" fmla="*/ 561259 w 6515010"/>
              <a:gd name="connsiteY952" fmla="*/ 2884998 h 5388809"/>
              <a:gd name="connsiteX953" fmla="*/ 496119 w 6515010"/>
              <a:gd name="connsiteY953" fmla="*/ 2863738 h 5388809"/>
              <a:gd name="connsiteX954" fmla="*/ 505650 w 6515010"/>
              <a:gd name="connsiteY954" fmla="*/ 2902868 h 5388809"/>
              <a:gd name="connsiteX955" fmla="*/ 500528 w 6515010"/>
              <a:gd name="connsiteY955" fmla="*/ 2909204 h 5388809"/>
              <a:gd name="connsiteX956" fmla="*/ 475633 w 6515010"/>
              <a:gd name="connsiteY956" fmla="*/ 2889079 h 5388809"/>
              <a:gd name="connsiteX957" fmla="*/ 357762 w 6515010"/>
              <a:gd name="connsiteY957" fmla="*/ 2856646 h 5388809"/>
              <a:gd name="connsiteX958" fmla="*/ 370220 w 6515010"/>
              <a:gd name="connsiteY958" fmla="*/ 2866717 h 5388809"/>
              <a:gd name="connsiteX959" fmla="*/ 354856 w 6515010"/>
              <a:gd name="connsiteY959" fmla="*/ 2885723 h 5388809"/>
              <a:gd name="connsiteX960" fmla="*/ 342398 w 6515010"/>
              <a:gd name="connsiteY960" fmla="*/ 2875652 h 5388809"/>
              <a:gd name="connsiteX961" fmla="*/ 228687 w 6515010"/>
              <a:gd name="connsiteY961" fmla="*/ 2846582 h 5388809"/>
              <a:gd name="connsiteX962" fmla="*/ 241145 w 6515010"/>
              <a:gd name="connsiteY962" fmla="*/ 2856653 h 5388809"/>
              <a:gd name="connsiteX963" fmla="*/ 225767 w 6515010"/>
              <a:gd name="connsiteY963" fmla="*/ 2875676 h 5388809"/>
              <a:gd name="connsiteX964" fmla="*/ 213310 w 6515010"/>
              <a:gd name="connsiteY964" fmla="*/ 2865605 h 5388809"/>
              <a:gd name="connsiteX965" fmla="*/ 559417 w 6515010"/>
              <a:gd name="connsiteY965" fmla="*/ 2836357 h 5388809"/>
              <a:gd name="connsiteX966" fmla="*/ 571853 w 6515010"/>
              <a:gd name="connsiteY966" fmla="*/ 2846410 h 5388809"/>
              <a:gd name="connsiteX967" fmla="*/ 556490 w 6515010"/>
              <a:gd name="connsiteY967" fmla="*/ 2865416 h 5388809"/>
              <a:gd name="connsiteX968" fmla="*/ 544053 w 6515010"/>
              <a:gd name="connsiteY968" fmla="*/ 2855362 h 5388809"/>
              <a:gd name="connsiteX969" fmla="*/ 699447 w 6515010"/>
              <a:gd name="connsiteY969" fmla="*/ 2781949 h 5388809"/>
              <a:gd name="connsiteX970" fmla="*/ 711884 w 6515010"/>
              <a:gd name="connsiteY970" fmla="*/ 2792002 h 5388809"/>
              <a:gd name="connsiteX971" fmla="*/ 696520 w 6515010"/>
              <a:gd name="connsiteY971" fmla="*/ 2811008 h 5388809"/>
              <a:gd name="connsiteX972" fmla="*/ 684083 w 6515010"/>
              <a:gd name="connsiteY972" fmla="*/ 2800954 h 5388809"/>
              <a:gd name="connsiteX973" fmla="*/ 330403 w 6515010"/>
              <a:gd name="connsiteY973" fmla="*/ 2771676 h 5388809"/>
              <a:gd name="connsiteX974" fmla="*/ 342861 w 6515010"/>
              <a:gd name="connsiteY974" fmla="*/ 2781748 h 5388809"/>
              <a:gd name="connsiteX975" fmla="*/ 325179 w 6515010"/>
              <a:gd name="connsiteY975" fmla="*/ 2846033 h 5388809"/>
              <a:gd name="connsiteX976" fmla="*/ 301516 w 6515010"/>
              <a:gd name="connsiteY976" fmla="*/ 2858331 h 5388809"/>
              <a:gd name="connsiteX977" fmla="*/ 296769 w 6515010"/>
              <a:gd name="connsiteY977" fmla="*/ 2838765 h 5388809"/>
              <a:gd name="connsiteX978" fmla="*/ 264184 w 6515010"/>
              <a:gd name="connsiteY978" fmla="*/ 2828152 h 5388809"/>
              <a:gd name="connsiteX979" fmla="*/ 815455 w 6515010"/>
              <a:gd name="connsiteY979" fmla="*/ 2765722 h 5388809"/>
              <a:gd name="connsiteX980" fmla="*/ 807766 w 6515010"/>
              <a:gd name="connsiteY980" fmla="*/ 2775234 h 5388809"/>
              <a:gd name="connsiteX981" fmla="*/ 832661 w 6515010"/>
              <a:gd name="connsiteY981" fmla="*/ 2795358 h 5388809"/>
              <a:gd name="connsiteX982" fmla="*/ 840349 w 6515010"/>
              <a:gd name="connsiteY982" fmla="*/ 2785847 h 5388809"/>
              <a:gd name="connsiteX983" fmla="*/ 646121 w 6515010"/>
              <a:gd name="connsiteY983" fmla="*/ 2754539 h 5388809"/>
              <a:gd name="connsiteX984" fmla="*/ 666877 w 6515010"/>
              <a:gd name="connsiteY984" fmla="*/ 2771319 h 5388809"/>
              <a:gd name="connsiteX985" fmla="*/ 651513 w 6515010"/>
              <a:gd name="connsiteY985" fmla="*/ 2790324 h 5388809"/>
              <a:gd name="connsiteX986" fmla="*/ 630757 w 6515010"/>
              <a:gd name="connsiteY986" fmla="*/ 2773545 h 5388809"/>
              <a:gd name="connsiteX987" fmla="*/ 378697 w 6515010"/>
              <a:gd name="connsiteY987" fmla="*/ 2737417 h 5388809"/>
              <a:gd name="connsiteX988" fmla="*/ 411891 w 6515010"/>
              <a:gd name="connsiteY988" fmla="*/ 2764250 h 5388809"/>
              <a:gd name="connsiteX989" fmla="*/ 391757 w 6515010"/>
              <a:gd name="connsiteY989" fmla="*/ 2763674 h 5388809"/>
              <a:gd name="connsiteX990" fmla="*/ 388852 w 6515010"/>
              <a:gd name="connsiteY990" fmla="*/ 2792751 h 5388809"/>
              <a:gd name="connsiteX991" fmla="*/ 376054 w 6515010"/>
              <a:gd name="connsiteY991" fmla="*/ 2808580 h 5388809"/>
              <a:gd name="connsiteX992" fmla="*/ 347983 w 6515010"/>
              <a:gd name="connsiteY992" fmla="*/ 2775412 h 5388809"/>
              <a:gd name="connsiteX993" fmla="*/ 421876 w 6515010"/>
              <a:gd name="connsiteY993" fmla="*/ 2709442 h 5388809"/>
              <a:gd name="connsiteX994" fmla="*/ 430174 w 6515010"/>
              <a:gd name="connsiteY994" fmla="*/ 2716151 h 5388809"/>
              <a:gd name="connsiteX995" fmla="*/ 407121 w 6515010"/>
              <a:gd name="connsiteY995" fmla="*/ 2744668 h 5388809"/>
              <a:gd name="connsiteX996" fmla="*/ 398823 w 6515010"/>
              <a:gd name="connsiteY996" fmla="*/ 2737960 h 5388809"/>
              <a:gd name="connsiteX997" fmla="*/ 1039269 w 6515010"/>
              <a:gd name="connsiteY997" fmla="*/ 2658592 h 5388809"/>
              <a:gd name="connsiteX998" fmla="*/ 1031594 w 6515010"/>
              <a:gd name="connsiteY998" fmla="*/ 2668086 h 5388809"/>
              <a:gd name="connsiteX999" fmla="*/ 1031242 w 6515010"/>
              <a:gd name="connsiteY999" fmla="*/ 2694004 h 5388809"/>
              <a:gd name="connsiteX1000" fmla="*/ 1011108 w 6515010"/>
              <a:gd name="connsiteY1000" fmla="*/ 2693428 h 5388809"/>
              <a:gd name="connsiteX1001" fmla="*/ 995744 w 6515010"/>
              <a:gd name="connsiteY1001" fmla="*/ 2712433 h 5388809"/>
              <a:gd name="connsiteX1002" fmla="*/ 1036003 w 6515010"/>
              <a:gd name="connsiteY1002" fmla="*/ 2713552 h 5388809"/>
              <a:gd name="connsiteX1003" fmla="*/ 1064164 w 6515010"/>
              <a:gd name="connsiteY1003" fmla="*/ 2678716 h 5388809"/>
              <a:gd name="connsiteX1004" fmla="*/ 658066 w 6515010"/>
              <a:gd name="connsiteY1004" fmla="*/ 2618850 h 5388809"/>
              <a:gd name="connsiteX1005" fmla="*/ 685610 w 6515010"/>
              <a:gd name="connsiteY1005" fmla="*/ 2629331 h 5388809"/>
              <a:gd name="connsiteX1006" fmla="*/ 654882 w 6515010"/>
              <a:gd name="connsiteY1006" fmla="*/ 2667343 h 5388809"/>
              <a:gd name="connsiteX1007" fmla="*/ 604006 w 6515010"/>
              <a:gd name="connsiteY1007" fmla="*/ 2704795 h 5388809"/>
              <a:gd name="connsiteX1008" fmla="*/ 608789 w 6515010"/>
              <a:gd name="connsiteY1008" fmla="*/ 2724361 h 5388809"/>
              <a:gd name="connsiteX1009" fmla="*/ 481805 w 6515010"/>
              <a:gd name="connsiteY1009" fmla="*/ 2805042 h 5388809"/>
              <a:gd name="connsiteX1010" fmla="*/ 456910 w 6515010"/>
              <a:gd name="connsiteY1010" fmla="*/ 2784917 h 5388809"/>
              <a:gd name="connsiteX1011" fmla="*/ 523150 w 6515010"/>
              <a:gd name="connsiteY1011" fmla="*/ 2728459 h 5388809"/>
              <a:gd name="connsiteX1012" fmla="*/ 485797 w 6515010"/>
              <a:gd name="connsiteY1012" fmla="*/ 2698263 h 5388809"/>
              <a:gd name="connsiteX1013" fmla="*/ 482892 w 6515010"/>
              <a:gd name="connsiteY1013" fmla="*/ 2727340 h 5388809"/>
              <a:gd name="connsiteX1014" fmla="*/ 467527 w 6515010"/>
              <a:gd name="connsiteY1014" fmla="*/ 2746346 h 5388809"/>
              <a:gd name="connsiteX1015" fmla="*/ 465401 w 6515010"/>
              <a:gd name="connsiteY1015" fmla="*/ 2655601 h 5388809"/>
              <a:gd name="connsiteX1016" fmla="*/ 501522 w 6515010"/>
              <a:gd name="connsiteY1016" fmla="*/ 2653373 h 5388809"/>
              <a:gd name="connsiteX1017" fmla="*/ 506283 w 6515010"/>
              <a:gd name="connsiteY1017" fmla="*/ 2672922 h 5388809"/>
              <a:gd name="connsiteX1018" fmla="*/ 518741 w 6515010"/>
              <a:gd name="connsiteY1018" fmla="*/ 2682993 h 5388809"/>
              <a:gd name="connsiteX1019" fmla="*/ 658066 w 6515010"/>
              <a:gd name="connsiteY1019" fmla="*/ 2618850 h 5388809"/>
              <a:gd name="connsiteX1020" fmla="*/ 1097820 w 6515010"/>
              <a:gd name="connsiteY1020" fmla="*/ 2611645 h 5388809"/>
              <a:gd name="connsiteX1021" fmla="*/ 1082456 w 6515010"/>
              <a:gd name="connsiteY1021" fmla="*/ 2630651 h 5388809"/>
              <a:gd name="connsiteX1022" fmla="*/ 1107350 w 6515010"/>
              <a:gd name="connsiteY1022" fmla="*/ 2650776 h 5388809"/>
              <a:gd name="connsiteX1023" fmla="*/ 1122715 w 6515010"/>
              <a:gd name="connsiteY1023" fmla="*/ 2631770 h 5388809"/>
              <a:gd name="connsiteX1024" fmla="*/ 721460 w 6515010"/>
              <a:gd name="connsiteY1024" fmla="*/ 2584984 h 5388809"/>
              <a:gd name="connsiteX1025" fmla="*/ 733896 w 6515010"/>
              <a:gd name="connsiteY1025" fmla="*/ 2595038 h 5388809"/>
              <a:gd name="connsiteX1026" fmla="*/ 718533 w 6515010"/>
              <a:gd name="connsiteY1026" fmla="*/ 2614044 h 5388809"/>
              <a:gd name="connsiteX1027" fmla="*/ 706096 w 6515010"/>
              <a:gd name="connsiteY1027" fmla="*/ 2603990 h 5388809"/>
              <a:gd name="connsiteX1028" fmla="*/ 598468 w 6515010"/>
              <a:gd name="connsiteY1028" fmla="*/ 2558886 h 5388809"/>
              <a:gd name="connsiteX1029" fmla="*/ 623363 w 6515010"/>
              <a:gd name="connsiteY1029" fmla="*/ 2579011 h 5388809"/>
              <a:gd name="connsiteX1030" fmla="*/ 600310 w 6515010"/>
              <a:gd name="connsiteY1030" fmla="*/ 2607528 h 5388809"/>
              <a:gd name="connsiteX1031" fmla="*/ 587873 w 6515010"/>
              <a:gd name="connsiteY1031" fmla="*/ 2597475 h 5388809"/>
              <a:gd name="connsiteX1032" fmla="*/ 598468 w 6515010"/>
              <a:gd name="connsiteY1032" fmla="*/ 2558886 h 5388809"/>
              <a:gd name="connsiteX1033" fmla="*/ 719605 w 6515010"/>
              <a:gd name="connsiteY1033" fmla="*/ 2536358 h 5388809"/>
              <a:gd name="connsiteX1034" fmla="*/ 732041 w 6515010"/>
              <a:gd name="connsiteY1034" fmla="*/ 2546412 h 5388809"/>
              <a:gd name="connsiteX1035" fmla="*/ 716677 w 6515010"/>
              <a:gd name="connsiteY1035" fmla="*/ 2565418 h 5388809"/>
              <a:gd name="connsiteX1036" fmla="*/ 704240 w 6515010"/>
              <a:gd name="connsiteY1036" fmla="*/ 2555365 h 5388809"/>
              <a:gd name="connsiteX1037" fmla="*/ 666888 w 6515010"/>
              <a:gd name="connsiteY1037" fmla="*/ 2525169 h 5388809"/>
              <a:gd name="connsiteX1038" fmla="*/ 679346 w 6515010"/>
              <a:gd name="connsiteY1038" fmla="*/ 2535241 h 5388809"/>
              <a:gd name="connsiteX1039" fmla="*/ 663982 w 6515010"/>
              <a:gd name="connsiteY1039" fmla="*/ 2554246 h 5388809"/>
              <a:gd name="connsiteX1040" fmla="*/ 676419 w 6515010"/>
              <a:gd name="connsiteY1040" fmla="*/ 2564300 h 5388809"/>
              <a:gd name="connsiteX1041" fmla="*/ 709002 w 6515010"/>
              <a:gd name="connsiteY1041" fmla="*/ 2574913 h 5388809"/>
              <a:gd name="connsiteX1042" fmla="*/ 660715 w 6515010"/>
              <a:gd name="connsiteY1042" fmla="*/ 2609206 h 5388809"/>
              <a:gd name="connsiteX1043" fmla="*/ 648258 w 6515010"/>
              <a:gd name="connsiteY1043" fmla="*/ 2599136 h 5388809"/>
              <a:gd name="connsiteX1044" fmla="*/ 636160 w 6515010"/>
              <a:gd name="connsiteY1044" fmla="*/ 2563181 h 5388809"/>
              <a:gd name="connsiteX1045" fmla="*/ 1000538 w 6515010"/>
              <a:gd name="connsiteY1045" fmla="*/ 2485850 h 5388809"/>
              <a:gd name="connsiteX1046" fmla="*/ 1042638 w 6515010"/>
              <a:gd name="connsiteY1046" fmla="*/ 2535611 h 5388809"/>
              <a:gd name="connsiteX1047" fmla="*/ 1027274 w 6515010"/>
              <a:gd name="connsiteY1047" fmla="*/ 2554616 h 5388809"/>
              <a:gd name="connsiteX1048" fmla="*/ 1022526 w 6515010"/>
              <a:gd name="connsiteY1048" fmla="*/ 2535052 h 5388809"/>
              <a:gd name="connsiteX1049" fmla="*/ 989942 w 6515010"/>
              <a:gd name="connsiteY1049" fmla="*/ 2524438 h 5388809"/>
              <a:gd name="connsiteX1050" fmla="*/ 977484 w 6515010"/>
              <a:gd name="connsiteY1050" fmla="*/ 2514367 h 5388809"/>
              <a:gd name="connsiteX1051" fmla="*/ 723052 w 6515010"/>
              <a:gd name="connsiteY1051" fmla="*/ 2468423 h 5388809"/>
              <a:gd name="connsiteX1052" fmla="*/ 745564 w 6515010"/>
              <a:gd name="connsiteY1052" fmla="*/ 2478765 h 5388809"/>
              <a:gd name="connsiteX1053" fmla="*/ 699472 w 6515010"/>
              <a:gd name="connsiteY1053" fmla="*/ 2535782 h 5388809"/>
              <a:gd name="connsiteX1054" fmla="*/ 674577 w 6515010"/>
              <a:gd name="connsiteY1054" fmla="*/ 2515658 h 5388809"/>
              <a:gd name="connsiteX1055" fmla="*/ 705305 w 6515010"/>
              <a:gd name="connsiteY1055" fmla="*/ 2477646 h 5388809"/>
              <a:gd name="connsiteX1056" fmla="*/ 723052 w 6515010"/>
              <a:gd name="connsiteY1056" fmla="*/ 2468423 h 5388809"/>
              <a:gd name="connsiteX1057" fmla="*/ 991007 w 6515010"/>
              <a:gd name="connsiteY1057" fmla="*/ 2446719 h 5388809"/>
              <a:gd name="connsiteX1058" fmla="*/ 1003465 w 6515010"/>
              <a:gd name="connsiteY1058" fmla="*/ 2456791 h 5388809"/>
              <a:gd name="connsiteX1059" fmla="*/ 980412 w 6515010"/>
              <a:gd name="connsiteY1059" fmla="*/ 2485308 h 5388809"/>
              <a:gd name="connsiteX1060" fmla="*/ 967954 w 6515010"/>
              <a:gd name="connsiteY1060" fmla="*/ 2475237 h 5388809"/>
              <a:gd name="connsiteX1061" fmla="*/ 1164839 w 6515010"/>
              <a:gd name="connsiteY1061" fmla="*/ 2435364 h 5388809"/>
              <a:gd name="connsiteX1062" fmla="*/ 1149475 w 6515010"/>
              <a:gd name="connsiteY1062" fmla="*/ 2454370 h 5388809"/>
              <a:gd name="connsiteX1063" fmla="*/ 1189734 w 6515010"/>
              <a:gd name="connsiteY1063" fmla="*/ 2455489 h 5388809"/>
              <a:gd name="connsiteX1064" fmla="*/ 824600 w 6515010"/>
              <a:gd name="connsiteY1064" fmla="*/ 2406476 h 5388809"/>
              <a:gd name="connsiteX1065" fmla="*/ 829347 w 6515010"/>
              <a:gd name="connsiteY1065" fmla="*/ 2426042 h 5388809"/>
              <a:gd name="connsiteX1066" fmla="*/ 861932 w 6515010"/>
              <a:gd name="connsiteY1066" fmla="*/ 2436655 h 5388809"/>
              <a:gd name="connsiteX1067" fmla="*/ 803403 w 6515010"/>
              <a:gd name="connsiteY1067" fmla="*/ 2483619 h 5388809"/>
              <a:gd name="connsiteX1068" fmla="*/ 827924 w 6515010"/>
              <a:gd name="connsiteY1068" fmla="*/ 2529644 h 5388809"/>
              <a:gd name="connsiteX1069" fmla="*/ 804884 w 6515010"/>
              <a:gd name="connsiteY1069" fmla="*/ 2558144 h 5388809"/>
              <a:gd name="connsiteX1070" fmla="*/ 764625 w 6515010"/>
              <a:gd name="connsiteY1070" fmla="*/ 2557026 h 5388809"/>
              <a:gd name="connsiteX1071" fmla="*/ 752188 w 6515010"/>
              <a:gd name="connsiteY1071" fmla="*/ 2546972 h 5388809"/>
              <a:gd name="connsiteX1072" fmla="*/ 742658 w 6515010"/>
              <a:gd name="connsiteY1072" fmla="*/ 2507841 h 5388809"/>
              <a:gd name="connsiteX1073" fmla="*/ 770458 w 6515010"/>
              <a:gd name="connsiteY1073" fmla="*/ 2498889 h 5388809"/>
              <a:gd name="connsiteX1074" fmla="*/ 785822 w 6515010"/>
              <a:gd name="connsiteY1074" fmla="*/ 2479883 h 5388809"/>
              <a:gd name="connsiteX1075" fmla="*/ 760928 w 6515010"/>
              <a:gd name="connsiteY1075" fmla="*/ 2459759 h 5388809"/>
              <a:gd name="connsiteX1076" fmla="*/ 773725 w 6515010"/>
              <a:gd name="connsiteY1076" fmla="*/ 2443929 h 5388809"/>
              <a:gd name="connsiteX1077" fmla="*/ 826442 w 6515010"/>
              <a:gd name="connsiteY1077" fmla="*/ 2455119 h 5388809"/>
              <a:gd name="connsiteX1078" fmla="*/ 834130 w 6515010"/>
              <a:gd name="connsiteY1078" fmla="*/ 2445608 h 5388809"/>
              <a:gd name="connsiteX1079" fmla="*/ 809235 w 6515010"/>
              <a:gd name="connsiteY1079" fmla="*/ 2425483 h 5388809"/>
              <a:gd name="connsiteX1080" fmla="*/ 1211306 w 6515010"/>
              <a:gd name="connsiteY1080" fmla="*/ 2352447 h 5388809"/>
              <a:gd name="connsiteX1081" fmla="*/ 1195928 w 6515010"/>
              <a:gd name="connsiteY1081" fmla="*/ 2371468 h 5388809"/>
              <a:gd name="connsiteX1082" fmla="*/ 1236201 w 6515010"/>
              <a:gd name="connsiteY1082" fmla="*/ 2372571 h 5388809"/>
              <a:gd name="connsiteX1083" fmla="*/ 994736 w 6515010"/>
              <a:gd name="connsiteY1083" fmla="*/ 2297855 h 5388809"/>
              <a:gd name="connsiteX1084" fmla="*/ 979372 w 6515010"/>
              <a:gd name="connsiteY1084" fmla="*/ 2316860 h 5388809"/>
              <a:gd name="connsiteX1085" fmla="*/ 991809 w 6515010"/>
              <a:gd name="connsiteY1085" fmla="*/ 2326914 h 5388809"/>
              <a:gd name="connsiteX1086" fmla="*/ 1007173 w 6515010"/>
              <a:gd name="connsiteY1086" fmla="*/ 2307909 h 5388809"/>
              <a:gd name="connsiteX1087" fmla="*/ 1175025 w 6515010"/>
              <a:gd name="connsiteY1087" fmla="*/ 2244566 h 5388809"/>
              <a:gd name="connsiteX1088" fmla="*/ 1139528 w 6515010"/>
              <a:gd name="connsiteY1088" fmla="*/ 2262995 h 5388809"/>
              <a:gd name="connsiteX1089" fmla="*/ 1128933 w 6515010"/>
              <a:gd name="connsiteY1089" fmla="*/ 2301584 h 5388809"/>
              <a:gd name="connsiteX1090" fmla="*/ 1141369 w 6515010"/>
              <a:gd name="connsiteY1090" fmla="*/ 2311637 h 5388809"/>
              <a:gd name="connsiteX1091" fmla="*/ 1173952 w 6515010"/>
              <a:gd name="connsiteY1091" fmla="*/ 2322250 h 5388809"/>
              <a:gd name="connsiteX1092" fmla="*/ 1199920 w 6515010"/>
              <a:gd name="connsiteY1092" fmla="*/ 2264690 h 5388809"/>
              <a:gd name="connsiteX1093" fmla="*/ 0 w 6515010"/>
              <a:gd name="connsiteY1093" fmla="*/ 0 h 5388809"/>
              <a:gd name="connsiteX1094" fmla="*/ 6395607 w 6515010"/>
              <a:gd name="connsiteY1094" fmla="*/ 0 h 5388809"/>
              <a:gd name="connsiteX1095" fmla="*/ 6445667 w 6515010"/>
              <a:gd name="connsiteY1095" fmla="*/ 68102 h 5388809"/>
              <a:gd name="connsiteX1096" fmla="*/ 5921829 w 6515010"/>
              <a:gd name="connsiteY1096" fmla="*/ 2002971 h 5388809"/>
              <a:gd name="connsiteX1097" fmla="*/ 5508171 w 6515010"/>
              <a:gd name="connsiteY1097" fmla="*/ 3091543 h 5388809"/>
              <a:gd name="connsiteX1098" fmla="*/ 4637314 w 6515010"/>
              <a:gd name="connsiteY1098" fmla="*/ 3940629 h 5388809"/>
              <a:gd name="connsiteX1099" fmla="*/ 3156857 w 6515010"/>
              <a:gd name="connsiteY1099" fmla="*/ 4441371 h 5388809"/>
              <a:gd name="connsiteX1100" fmla="*/ 2408039 w 6515010"/>
              <a:gd name="connsiteY1100" fmla="*/ 4700715 h 5388809"/>
              <a:gd name="connsiteX1101" fmla="*/ 2145447 w 6515010"/>
              <a:gd name="connsiteY1101" fmla="*/ 4791985 h 5388809"/>
              <a:gd name="connsiteX1102" fmla="*/ 2147500 w 6515010"/>
              <a:gd name="connsiteY1102" fmla="*/ 4789445 h 5388809"/>
              <a:gd name="connsiteX1103" fmla="*/ 2124988 w 6515010"/>
              <a:gd name="connsiteY1103" fmla="*/ 4779103 h 5388809"/>
              <a:gd name="connsiteX1104" fmla="*/ 2107241 w 6515010"/>
              <a:gd name="connsiteY1104" fmla="*/ 4788327 h 5388809"/>
              <a:gd name="connsiteX1105" fmla="*/ 2099552 w 6515010"/>
              <a:gd name="connsiteY1105" fmla="*/ 4797838 h 5388809"/>
              <a:gd name="connsiteX1106" fmla="*/ 2108079 w 6515010"/>
              <a:gd name="connsiteY1106" fmla="*/ 4804731 h 5388809"/>
              <a:gd name="connsiteX1107" fmla="*/ 2080689 w 6515010"/>
              <a:gd name="connsiteY1107" fmla="*/ 4814015 h 5388809"/>
              <a:gd name="connsiteX1108" fmla="*/ 2071730 w 6515010"/>
              <a:gd name="connsiteY1108" fmla="*/ 4806772 h 5388809"/>
              <a:gd name="connsiteX1109" fmla="*/ 2064041 w 6515010"/>
              <a:gd name="connsiteY1109" fmla="*/ 4816284 h 5388809"/>
              <a:gd name="connsiteX1110" fmla="*/ 2066982 w 6515010"/>
              <a:gd name="connsiteY1110" fmla="*/ 4818661 h 5388809"/>
              <a:gd name="connsiteX1111" fmla="*/ 1893536 w 6515010"/>
              <a:gd name="connsiteY1111" fmla="*/ 4877455 h 5388809"/>
              <a:gd name="connsiteX1112" fmla="*/ 1883766 w 6515010"/>
              <a:gd name="connsiteY1112" fmla="*/ 4869556 h 5388809"/>
              <a:gd name="connsiteX1113" fmla="*/ 1871283 w 6515010"/>
              <a:gd name="connsiteY1113" fmla="*/ 4884998 h 5388809"/>
              <a:gd name="connsiteX1114" fmla="*/ 1593396 w 6515010"/>
              <a:gd name="connsiteY1114" fmla="*/ 4979194 h 5388809"/>
              <a:gd name="connsiteX1115" fmla="*/ 1476485 w 6515010"/>
              <a:gd name="connsiteY1115" fmla="*/ 5016959 h 5388809"/>
              <a:gd name="connsiteX1116" fmla="*/ 1468174 w 6515010"/>
              <a:gd name="connsiteY1116" fmla="*/ 5010240 h 5388809"/>
              <a:gd name="connsiteX1117" fmla="*/ 1457885 w 6515010"/>
              <a:gd name="connsiteY1117" fmla="*/ 5022968 h 5388809"/>
              <a:gd name="connsiteX1118" fmla="*/ 1453350 w 6515010"/>
              <a:gd name="connsiteY1118" fmla="*/ 5024433 h 5388809"/>
              <a:gd name="connsiteX1119" fmla="*/ 1442940 w 6515010"/>
              <a:gd name="connsiteY1119" fmla="*/ 5016017 h 5388809"/>
              <a:gd name="connsiteX1120" fmla="*/ 1450615 w 6515010"/>
              <a:gd name="connsiteY1120" fmla="*/ 5006522 h 5388809"/>
              <a:gd name="connsiteX1121" fmla="*/ 1554525 w 6515010"/>
              <a:gd name="connsiteY1121" fmla="*/ 4954342 h 5388809"/>
              <a:gd name="connsiteX1122" fmla="*/ 1562214 w 6515010"/>
              <a:gd name="connsiteY1122" fmla="*/ 4944830 h 5388809"/>
              <a:gd name="connsiteX1123" fmla="*/ 1565141 w 6515010"/>
              <a:gd name="connsiteY1123" fmla="*/ 4915771 h 5388809"/>
              <a:gd name="connsiteX1124" fmla="*/ 1692714 w 6515010"/>
              <a:gd name="connsiteY1124" fmla="*/ 4851292 h 5388809"/>
              <a:gd name="connsiteX1125" fmla="*/ 1718681 w 6515010"/>
              <a:gd name="connsiteY1125" fmla="*/ 4793731 h 5388809"/>
              <a:gd name="connsiteX1126" fmla="*/ 1842737 w 6515010"/>
              <a:gd name="connsiteY1126" fmla="*/ 4742111 h 5388809"/>
              <a:gd name="connsiteX1127" fmla="*/ 1852268 w 6515010"/>
              <a:gd name="connsiteY1127" fmla="*/ 4781241 h 5388809"/>
              <a:gd name="connsiteX1128" fmla="*/ 1844579 w 6515010"/>
              <a:gd name="connsiteY1128" fmla="*/ 4790753 h 5388809"/>
              <a:gd name="connsiteX1129" fmla="*/ 1748336 w 6515010"/>
              <a:gd name="connsiteY1129" fmla="*/ 4833405 h 5388809"/>
              <a:gd name="connsiteX1130" fmla="*/ 1773231 w 6515010"/>
              <a:gd name="connsiteY1130" fmla="*/ 4853529 h 5388809"/>
              <a:gd name="connsiteX1131" fmla="*/ 2027165 w 6515010"/>
              <a:gd name="connsiteY1131" fmla="*/ 4692167 h 5388809"/>
              <a:gd name="connsiteX1132" fmla="*/ 2039622 w 6515010"/>
              <a:gd name="connsiteY1132" fmla="*/ 4702238 h 5388809"/>
              <a:gd name="connsiteX1133" fmla="*/ 2024259 w 6515010"/>
              <a:gd name="connsiteY1133" fmla="*/ 4721245 h 5388809"/>
              <a:gd name="connsiteX1134" fmla="*/ 2044993 w 6515010"/>
              <a:gd name="connsiteY1134" fmla="*/ 4738007 h 5388809"/>
              <a:gd name="connsiteX1135" fmla="*/ 2052668 w 6515010"/>
              <a:gd name="connsiteY1135" fmla="*/ 4728512 h 5388809"/>
              <a:gd name="connsiteX1136" fmla="*/ 2075098 w 6515010"/>
              <a:gd name="connsiteY1136" fmla="*/ 4683791 h 5388809"/>
              <a:gd name="connsiteX1137" fmla="*/ 2098762 w 6515010"/>
              <a:gd name="connsiteY1137" fmla="*/ 4671493 h 5388809"/>
              <a:gd name="connsiteX1138" fmla="*/ 2103273 w 6515010"/>
              <a:gd name="connsiteY1138" fmla="*/ 4648938 h 5388809"/>
              <a:gd name="connsiteX1139" fmla="*/ 2170123 w 6515010"/>
              <a:gd name="connsiteY1139" fmla="*/ 4608700 h 5388809"/>
              <a:gd name="connsiteX1140" fmla="*/ 2172405 w 6515010"/>
              <a:gd name="connsiteY1140" fmla="*/ 4563420 h 5388809"/>
              <a:gd name="connsiteX1141" fmla="*/ 2180094 w 6515010"/>
              <a:gd name="connsiteY1141" fmla="*/ 4553909 h 5388809"/>
              <a:gd name="connsiteX1142" fmla="*/ 2300000 w 6515010"/>
              <a:gd name="connsiteY1142" fmla="*/ 4498959 h 5388809"/>
              <a:gd name="connsiteX1143" fmla="*/ 2307687 w 6515010"/>
              <a:gd name="connsiteY1143" fmla="*/ 4489448 h 5388809"/>
              <a:gd name="connsiteX1144" fmla="*/ 2333633 w 6515010"/>
              <a:gd name="connsiteY1144" fmla="*/ 4431871 h 5388809"/>
              <a:gd name="connsiteX1145" fmla="*/ 2308738 w 6515010"/>
              <a:gd name="connsiteY1145" fmla="*/ 4411746 h 5388809"/>
              <a:gd name="connsiteX1146" fmla="*/ 2293374 w 6515010"/>
              <a:gd name="connsiteY1146" fmla="*/ 4430752 h 5388809"/>
              <a:gd name="connsiteX1147" fmla="*/ 2231309 w 6515010"/>
              <a:gd name="connsiteY1147" fmla="*/ 4490557 h 5388809"/>
              <a:gd name="connsiteX1148" fmla="*/ 2218872 w 6515010"/>
              <a:gd name="connsiteY1148" fmla="*/ 4480503 h 5388809"/>
              <a:gd name="connsiteX1149" fmla="*/ 2226547 w 6515010"/>
              <a:gd name="connsiteY1149" fmla="*/ 4471008 h 5388809"/>
              <a:gd name="connsiteX1150" fmla="*/ 2395464 w 6515010"/>
              <a:gd name="connsiteY1150" fmla="*/ 4329947 h 5388809"/>
              <a:gd name="connsiteX1151" fmla="*/ 2382382 w 6515010"/>
              <a:gd name="connsiteY1151" fmla="*/ 4303673 h 5388809"/>
              <a:gd name="connsiteX1152" fmla="*/ 2342124 w 6515010"/>
              <a:gd name="connsiteY1152" fmla="*/ 4302554 h 5388809"/>
              <a:gd name="connsiteX1153" fmla="*/ 2334449 w 6515010"/>
              <a:gd name="connsiteY1153" fmla="*/ 4312049 h 5388809"/>
              <a:gd name="connsiteX1154" fmla="*/ 2331543 w 6515010"/>
              <a:gd name="connsiteY1154" fmla="*/ 4341126 h 5388809"/>
              <a:gd name="connsiteX1155" fmla="*/ 2306648 w 6515010"/>
              <a:gd name="connsiteY1155" fmla="*/ 4321001 h 5388809"/>
              <a:gd name="connsiteX1156" fmla="*/ 2303367 w 6515010"/>
              <a:gd name="connsiteY1156" fmla="*/ 4375978 h 5388809"/>
              <a:gd name="connsiteX1157" fmla="*/ 2255434 w 6515010"/>
              <a:gd name="connsiteY1157" fmla="*/ 4384354 h 5388809"/>
              <a:gd name="connsiteX1158" fmla="*/ 2252506 w 6515010"/>
              <a:gd name="connsiteY1158" fmla="*/ 4413414 h 5388809"/>
              <a:gd name="connsiteX1159" fmla="*/ 2130305 w 6515010"/>
              <a:gd name="connsiteY1159" fmla="*/ 4513660 h 5388809"/>
              <a:gd name="connsiteX1160" fmla="*/ 2117868 w 6515010"/>
              <a:gd name="connsiteY1160" fmla="*/ 4503606 h 5388809"/>
              <a:gd name="connsiteX1161" fmla="*/ 1896857 w 6515010"/>
              <a:gd name="connsiteY1161" fmla="*/ 4649681 h 5388809"/>
              <a:gd name="connsiteX1162" fmla="*/ 1889169 w 6515010"/>
              <a:gd name="connsiteY1162" fmla="*/ 4659192 h 5388809"/>
              <a:gd name="connsiteX1163" fmla="*/ 1934210 w 6515010"/>
              <a:gd name="connsiteY1163" fmla="*/ 4679876 h 5388809"/>
              <a:gd name="connsiteX1164" fmla="*/ 1959105 w 6515010"/>
              <a:gd name="connsiteY1164" fmla="*/ 4700001 h 5388809"/>
              <a:gd name="connsiteX1165" fmla="*/ 1906036 w 6515010"/>
              <a:gd name="connsiteY1165" fmla="*/ 4714729 h 5388809"/>
              <a:gd name="connsiteX1166" fmla="*/ 1869043 w 6515010"/>
              <a:gd name="connsiteY1166" fmla="*/ 4658650 h 5388809"/>
              <a:gd name="connsiteX1167" fmla="*/ 1861367 w 6515010"/>
              <a:gd name="connsiteY1167" fmla="*/ 4668145 h 5388809"/>
              <a:gd name="connsiteX1168" fmla="*/ 1856585 w 6515010"/>
              <a:gd name="connsiteY1168" fmla="*/ 4648578 h 5388809"/>
              <a:gd name="connsiteX1169" fmla="*/ 1823054 w 6515010"/>
              <a:gd name="connsiteY1169" fmla="*/ 4647647 h 5388809"/>
              <a:gd name="connsiteX1170" fmla="*/ 1843788 w 6515010"/>
              <a:gd name="connsiteY1170" fmla="*/ 4664408 h 5388809"/>
              <a:gd name="connsiteX1171" fmla="*/ 1820748 w 6515010"/>
              <a:gd name="connsiteY1171" fmla="*/ 4692909 h 5388809"/>
              <a:gd name="connsiteX1172" fmla="*/ 1800014 w 6515010"/>
              <a:gd name="connsiteY1172" fmla="*/ 4676148 h 5388809"/>
              <a:gd name="connsiteX1173" fmla="*/ 1792948 w 6515010"/>
              <a:gd name="connsiteY1173" fmla="*/ 4701861 h 5388809"/>
              <a:gd name="connsiteX1174" fmla="*/ 1611573 w 6515010"/>
              <a:gd name="connsiteY1174" fmla="*/ 4832852 h 5388809"/>
              <a:gd name="connsiteX1175" fmla="*/ 1600992 w 6515010"/>
              <a:gd name="connsiteY1175" fmla="*/ 4871423 h 5388809"/>
              <a:gd name="connsiteX1176" fmla="*/ 1337528 w 6515010"/>
              <a:gd name="connsiteY1176" fmla="*/ 4993654 h 5388809"/>
              <a:gd name="connsiteX1177" fmla="*/ 1320308 w 6515010"/>
              <a:gd name="connsiteY1177" fmla="*/ 4964035 h 5388809"/>
              <a:gd name="connsiteX1178" fmla="*/ 1312634 w 6515010"/>
              <a:gd name="connsiteY1178" fmla="*/ 4973530 h 5388809"/>
              <a:gd name="connsiteX1179" fmla="*/ 1309705 w 6515010"/>
              <a:gd name="connsiteY1179" fmla="*/ 5002590 h 5388809"/>
              <a:gd name="connsiteX1180" fmla="*/ 1261134 w 6515010"/>
              <a:gd name="connsiteY1180" fmla="*/ 4994780 h 5388809"/>
              <a:gd name="connsiteX1181" fmla="*/ 1276512 w 6515010"/>
              <a:gd name="connsiteY1181" fmla="*/ 4975757 h 5388809"/>
              <a:gd name="connsiteX1182" fmla="*/ 1431906 w 6515010"/>
              <a:gd name="connsiteY1182" fmla="*/ 4902343 h 5388809"/>
              <a:gd name="connsiteX1183" fmla="*/ 1434834 w 6515010"/>
              <a:gd name="connsiteY1183" fmla="*/ 4873284 h 5388809"/>
              <a:gd name="connsiteX1184" fmla="*/ 1487530 w 6515010"/>
              <a:gd name="connsiteY1184" fmla="*/ 4884456 h 5388809"/>
              <a:gd name="connsiteX1185" fmla="*/ 1498133 w 6515010"/>
              <a:gd name="connsiteY1185" fmla="*/ 4845902 h 5388809"/>
              <a:gd name="connsiteX1186" fmla="*/ 1579002 w 6515010"/>
              <a:gd name="connsiteY1186" fmla="*/ 4822221 h 5388809"/>
              <a:gd name="connsiteX1187" fmla="*/ 1581930 w 6515010"/>
              <a:gd name="connsiteY1187" fmla="*/ 4793163 h 5388809"/>
              <a:gd name="connsiteX1188" fmla="*/ 1589606 w 6515010"/>
              <a:gd name="connsiteY1188" fmla="*/ 4783668 h 5388809"/>
              <a:gd name="connsiteX1189" fmla="*/ 1629865 w 6515010"/>
              <a:gd name="connsiteY1189" fmla="*/ 4784786 h 5388809"/>
              <a:gd name="connsiteX1190" fmla="*/ 1625095 w 6515010"/>
              <a:gd name="connsiteY1190" fmla="*/ 4765204 h 5388809"/>
              <a:gd name="connsiteX1191" fmla="*/ 1733774 w 6515010"/>
              <a:gd name="connsiteY1191" fmla="*/ 4732605 h 5388809"/>
              <a:gd name="connsiteX1192" fmla="*/ 1708879 w 6515010"/>
              <a:gd name="connsiteY1192" fmla="*/ 4712481 h 5388809"/>
              <a:gd name="connsiteX1193" fmla="*/ 1724243 w 6515010"/>
              <a:gd name="connsiteY1193" fmla="*/ 4693475 h 5388809"/>
              <a:gd name="connsiteX1194" fmla="*/ 1741463 w 6515010"/>
              <a:gd name="connsiteY1194" fmla="*/ 4723094 h 5388809"/>
              <a:gd name="connsiteX1195" fmla="*/ 1752066 w 6515010"/>
              <a:gd name="connsiteY1195" fmla="*/ 4684540 h 5388809"/>
              <a:gd name="connsiteX1196" fmla="*/ 1858903 w 6515010"/>
              <a:gd name="connsiteY1196" fmla="*/ 4603300 h 5388809"/>
              <a:gd name="connsiteX1197" fmla="*/ 1871962 w 6515010"/>
              <a:gd name="connsiteY1197" fmla="*/ 4629556 h 5388809"/>
              <a:gd name="connsiteX1198" fmla="*/ 1884421 w 6515010"/>
              <a:gd name="connsiteY1198" fmla="*/ 4639627 h 5388809"/>
              <a:gd name="connsiteX1199" fmla="*/ 1907460 w 6515010"/>
              <a:gd name="connsiteY1199" fmla="*/ 4611127 h 5388809"/>
              <a:gd name="connsiteX1200" fmla="*/ 1895002 w 6515010"/>
              <a:gd name="connsiteY1200" fmla="*/ 4601056 h 5388809"/>
              <a:gd name="connsiteX1201" fmla="*/ 1892537 w 6515010"/>
              <a:gd name="connsiteY1201" fmla="*/ 4536211 h 5388809"/>
              <a:gd name="connsiteX1202" fmla="*/ 1900227 w 6515010"/>
              <a:gd name="connsiteY1202" fmla="*/ 4526699 h 5388809"/>
              <a:gd name="connsiteX1203" fmla="*/ 1912684 w 6515010"/>
              <a:gd name="connsiteY1203" fmla="*/ 4536771 h 5388809"/>
              <a:gd name="connsiteX1204" fmla="*/ 1925730 w 6515010"/>
              <a:gd name="connsiteY1204" fmla="*/ 4563044 h 5388809"/>
              <a:gd name="connsiteX1205" fmla="*/ 1997078 w 6515010"/>
              <a:gd name="connsiteY1205" fmla="*/ 4500267 h 5388809"/>
              <a:gd name="connsiteX1206" fmla="*/ 2014298 w 6515010"/>
              <a:gd name="connsiteY1206" fmla="*/ 4529886 h 5388809"/>
              <a:gd name="connsiteX1207" fmla="*/ 2026734 w 6515010"/>
              <a:gd name="connsiteY1207" fmla="*/ 4539940 h 5388809"/>
              <a:gd name="connsiteX1208" fmla="*/ 2042098 w 6515010"/>
              <a:gd name="connsiteY1208" fmla="*/ 4520934 h 5388809"/>
              <a:gd name="connsiteX1209" fmla="*/ 2017203 w 6515010"/>
              <a:gd name="connsiteY1209" fmla="*/ 4500809 h 5388809"/>
              <a:gd name="connsiteX1210" fmla="*/ 2040256 w 6515010"/>
              <a:gd name="connsiteY1210" fmla="*/ 4472292 h 5388809"/>
              <a:gd name="connsiteX1211" fmla="*/ 2057462 w 6515010"/>
              <a:gd name="connsiteY1211" fmla="*/ 4501927 h 5388809"/>
              <a:gd name="connsiteX1212" fmla="*/ 2072826 w 6515010"/>
              <a:gd name="connsiteY1212" fmla="*/ 4482922 h 5388809"/>
              <a:gd name="connsiteX1213" fmla="*/ 2047932 w 6515010"/>
              <a:gd name="connsiteY1213" fmla="*/ 4462797 h 5388809"/>
              <a:gd name="connsiteX1214" fmla="*/ 2199810 w 6515010"/>
              <a:gd name="connsiteY1214" fmla="*/ 4402241 h 5388809"/>
              <a:gd name="connsiteX1215" fmla="*/ 2174916 w 6515010"/>
              <a:gd name="connsiteY1215" fmla="*/ 4382116 h 5388809"/>
              <a:gd name="connsiteX1216" fmla="*/ 2205644 w 6515010"/>
              <a:gd name="connsiteY1216" fmla="*/ 4344104 h 5388809"/>
              <a:gd name="connsiteX1217" fmla="*/ 2258340 w 6515010"/>
              <a:gd name="connsiteY1217" fmla="*/ 4355277 h 5388809"/>
              <a:gd name="connsiteX1218" fmla="*/ 2271136 w 6515010"/>
              <a:gd name="connsiteY1218" fmla="*/ 4339448 h 5388809"/>
              <a:gd name="connsiteX1219" fmla="*/ 2253578 w 6515010"/>
              <a:gd name="connsiteY1219" fmla="*/ 4335729 h 5388809"/>
              <a:gd name="connsiteX1220" fmla="*/ 2208911 w 6515010"/>
              <a:gd name="connsiteY1220" fmla="*/ 4289144 h 5388809"/>
              <a:gd name="connsiteX1221" fmla="*/ 2351237 w 6515010"/>
              <a:gd name="connsiteY1221" fmla="*/ 4189440 h 5388809"/>
              <a:gd name="connsiteX1222" fmla="*/ 2341707 w 6515010"/>
              <a:gd name="connsiteY1222" fmla="*/ 4150310 h 5388809"/>
              <a:gd name="connsiteX1223" fmla="*/ 2285732 w 6515010"/>
              <a:gd name="connsiteY1223" fmla="*/ 4194114 h 5388809"/>
              <a:gd name="connsiteX1224" fmla="*/ 2256067 w 6515010"/>
              <a:gd name="connsiteY1224" fmla="*/ 4154407 h 5388809"/>
              <a:gd name="connsiteX1225" fmla="*/ 2271431 w 6515010"/>
              <a:gd name="connsiteY1225" fmla="*/ 4135402 h 5388809"/>
              <a:gd name="connsiteX1226" fmla="*/ 2319740 w 6515010"/>
              <a:gd name="connsiteY1226" fmla="*/ 4101125 h 5388809"/>
              <a:gd name="connsiteX1227" fmla="*/ 2357071 w 6515010"/>
              <a:gd name="connsiteY1227" fmla="*/ 4131304 h 5388809"/>
              <a:gd name="connsiteX1228" fmla="*/ 2374276 w 6515010"/>
              <a:gd name="connsiteY1228" fmla="*/ 4160940 h 5388809"/>
              <a:gd name="connsiteX1229" fmla="*/ 2381965 w 6515010"/>
              <a:gd name="connsiteY1229" fmla="*/ 4151429 h 5388809"/>
              <a:gd name="connsiteX1230" fmla="*/ 2518106 w 6515010"/>
              <a:gd name="connsiteY1230" fmla="*/ 4135778 h 5388809"/>
              <a:gd name="connsiteX1231" fmla="*/ 2506009 w 6515010"/>
              <a:gd name="connsiteY1231" fmla="*/ 4099824 h 5388809"/>
              <a:gd name="connsiteX1232" fmla="*/ 2493572 w 6515010"/>
              <a:gd name="connsiteY1232" fmla="*/ 4089770 h 5388809"/>
              <a:gd name="connsiteX1233" fmla="*/ 2473087 w 6515010"/>
              <a:gd name="connsiteY1233" fmla="*/ 4115112 h 5388809"/>
              <a:gd name="connsiteX1234" fmla="*/ 2460628 w 6515010"/>
              <a:gd name="connsiteY1234" fmla="*/ 4105040 h 5388809"/>
              <a:gd name="connsiteX1235" fmla="*/ 2519531 w 6515010"/>
              <a:gd name="connsiteY1235" fmla="*/ 4032176 h 5388809"/>
              <a:gd name="connsiteX1236" fmla="*/ 2494636 w 6515010"/>
              <a:gd name="connsiteY1236" fmla="*/ 4012051 h 5388809"/>
              <a:gd name="connsiteX1237" fmla="*/ 2451097 w 6515010"/>
              <a:gd name="connsiteY1237" fmla="*/ 4065910 h 5388809"/>
              <a:gd name="connsiteX1238" fmla="*/ 2426203 w 6515010"/>
              <a:gd name="connsiteY1238" fmla="*/ 4045786 h 5388809"/>
              <a:gd name="connsiteX1239" fmla="*/ 2434252 w 6515010"/>
              <a:gd name="connsiteY1239" fmla="*/ 4010391 h 5388809"/>
              <a:gd name="connsiteX1240" fmla="*/ 2500470 w 6515010"/>
              <a:gd name="connsiteY1240" fmla="*/ 3953914 h 5388809"/>
              <a:gd name="connsiteX1241" fmla="*/ 2475575 w 6515010"/>
              <a:gd name="connsiteY1241" fmla="*/ 3933791 h 5388809"/>
              <a:gd name="connsiteX1242" fmla="*/ 2238238 w 6515010"/>
              <a:gd name="connsiteY1242" fmla="*/ 4108569 h 5388809"/>
              <a:gd name="connsiteX1243" fmla="*/ 2225802 w 6515010"/>
              <a:gd name="connsiteY1243" fmla="*/ 4098515 h 5388809"/>
              <a:gd name="connsiteX1244" fmla="*/ 2230923 w 6515010"/>
              <a:gd name="connsiteY1244" fmla="*/ 4092180 h 5388809"/>
              <a:gd name="connsiteX1245" fmla="*/ 2274089 w 6515010"/>
              <a:gd name="connsiteY1245" fmla="*/ 4064221 h 5388809"/>
              <a:gd name="connsiteX1246" fmla="*/ 2293804 w 6515010"/>
              <a:gd name="connsiteY1246" fmla="*/ 3912553 h 5388809"/>
              <a:gd name="connsiteX1247" fmla="*/ 2268910 w 6515010"/>
              <a:gd name="connsiteY1247" fmla="*/ 3892429 h 5388809"/>
              <a:gd name="connsiteX1248" fmla="*/ 2180342 w 6515010"/>
              <a:gd name="connsiteY1248" fmla="*/ 3925587 h 5388809"/>
              <a:gd name="connsiteX1249" fmla="*/ 2164979 w 6515010"/>
              <a:gd name="connsiteY1249" fmla="*/ 3944592 h 5388809"/>
              <a:gd name="connsiteX1250" fmla="*/ 2162073 w 6515010"/>
              <a:gd name="connsiteY1250" fmla="*/ 3973669 h 5388809"/>
              <a:gd name="connsiteX1251" fmla="*/ 2134250 w 6515010"/>
              <a:gd name="connsiteY1251" fmla="*/ 3982604 h 5388809"/>
              <a:gd name="connsiteX1252" fmla="*/ 1859583 w 6515010"/>
              <a:gd name="connsiteY1252" fmla="*/ 4127205 h 5388809"/>
              <a:gd name="connsiteX1253" fmla="*/ 1541598 w 6515010"/>
              <a:gd name="connsiteY1253" fmla="*/ 4358252 h 5388809"/>
              <a:gd name="connsiteX1254" fmla="*/ 1539972 w 6515010"/>
              <a:gd name="connsiteY1254" fmla="*/ 4359204 h 5388809"/>
              <a:gd name="connsiteX1255" fmla="*/ 1549864 w 6515010"/>
              <a:gd name="connsiteY1255" fmla="*/ 4337253 h 5388809"/>
              <a:gd name="connsiteX1256" fmla="*/ 1524969 w 6515010"/>
              <a:gd name="connsiteY1256" fmla="*/ 4317128 h 5388809"/>
              <a:gd name="connsiteX1257" fmla="*/ 1509605 w 6515010"/>
              <a:gd name="connsiteY1257" fmla="*/ 4336134 h 5388809"/>
              <a:gd name="connsiteX1258" fmla="*/ 1447538 w 6515010"/>
              <a:gd name="connsiteY1258" fmla="*/ 4395938 h 5388809"/>
              <a:gd name="connsiteX1259" fmla="*/ 1435101 w 6515010"/>
              <a:gd name="connsiteY1259" fmla="*/ 4385885 h 5388809"/>
              <a:gd name="connsiteX1260" fmla="*/ 1442777 w 6515010"/>
              <a:gd name="connsiteY1260" fmla="*/ 4376389 h 5388809"/>
              <a:gd name="connsiteX1261" fmla="*/ 1611694 w 6515010"/>
              <a:gd name="connsiteY1261" fmla="*/ 4235329 h 5388809"/>
              <a:gd name="connsiteX1262" fmla="*/ 1598612 w 6515010"/>
              <a:gd name="connsiteY1262" fmla="*/ 4209055 h 5388809"/>
              <a:gd name="connsiteX1263" fmla="*/ 1558353 w 6515010"/>
              <a:gd name="connsiteY1263" fmla="*/ 4207936 h 5388809"/>
              <a:gd name="connsiteX1264" fmla="*/ 1550679 w 6515010"/>
              <a:gd name="connsiteY1264" fmla="*/ 4217431 h 5388809"/>
              <a:gd name="connsiteX1265" fmla="*/ 1547772 w 6515010"/>
              <a:gd name="connsiteY1265" fmla="*/ 4246507 h 5388809"/>
              <a:gd name="connsiteX1266" fmla="*/ 1522878 w 6515010"/>
              <a:gd name="connsiteY1266" fmla="*/ 4226383 h 5388809"/>
              <a:gd name="connsiteX1267" fmla="*/ 1519598 w 6515010"/>
              <a:gd name="connsiteY1267" fmla="*/ 4281360 h 5388809"/>
              <a:gd name="connsiteX1268" fmla="*/ 1471664 w 6515010"/>
              <a:gd name="connsiteY1268" fmla="*/ 4289737 h 5388809"/>
              <a:gd name="connsiteX1269" fmla="*/ 1468737 w 6515010"/>
              <a:gd name="connsiteY1269" fmla="*/ 4318796 h 5388809"/>
              <a:gd name="connsiteX1270" fmla="*/ 1346535 w 6515010"/>
              <a:gd name="connsiteY1270" fmla="*/ 4419042 h 5388809"/>
              <a:gd name="connsiteX1271" fmla="*/ 1334098 w 6515010"/>
              <a:gd name="connsiteY1271" fmla="*/ 4408988 h 5388809"/>
              <a:gd name="connsiteX1272" fmla="*/ 1113087 w 6515010"/>
              <a:gd name="connsiteY1272" fmla="*/ 4555063 h 5388809"/>
              <a:gd name="connsiteX1273" fmla="*/ 1105398 w 6515010"/>
              <a:gd name="connsiteY1273" fmla="*/ 4564574 h 5388809"/>
              <a:gd name="connsiteX1274" fmla="*/ 1122882 w 6515010"/>
              <a:gd name="connsiteY1274" fmla="*/ 4574783 h 5388809"/>
              <a:gd name="connsiteX1275" fmla="*/ 1136741 w 6515010"/>
              <a:gd name="connsiteY1275" fmla="*/ 4580051 h 5388809"/>
              <a:gd name="connsiteX1276" fmla="*/ 1106423 w 6515010"/>
              <a:gd name="connsiteY1276" fmla="*/ 4596094 h 5388809"/>
              <a:gd name="connsiteX1277" fmla="*/ 1085273 w 6515010"/>
              <a:gd name="connsiteY1277" fmla="*/ 4564032 h 5388809"/>
              <a:gd name="connsiteX1278" fmla="*/ 1077598 w 6515010"/>
              <a:gd name="connsiteY1278" fmla="*/ 4573526 h 5388809"/>
              <a:gd name="connsiteX1279" fmla="*/ 1072815 w 6515010"/>
              <a:gd name="connsiteY1279" fmla="*/ 4553960 h 5388809"/>
              <a:gd name="connsiteX1280" fmla="*/ 1039283 w 6515010"/>
              <a:gd name="connsiteY1280" fmla="*/ 4553029 h 5388809"/>
              <a:gd name="connsiteX1281" fmla="*/ 1060018 w 6515010"/>
              <a:gd name="connsiteY1281" fmla="*/ 4569791 h 5388809"/>
              <a:gd name="connsiteX1282" fmla="*/ 1036979 w 6515010"/>
              <a:gd name="connsiteY1282" fmla="*/ 4598291 h 5388809"/>
              <a:gd name="connsiteX1283" fmla="*/ 1016243 w 6515010"/>
              <a:gd name="connsiteY1283" fmla="*/ 4581529 h 5388809"/>
              <a:gd name="connsiteX1284" fmla="*/ 1009178 w 6515010"/>
              <a:gd name="connsiteY1284" fmla="*/ 4607244 h 5388809"/>
              <a:gd name="connsiteX1285" fmla="*/ 827803 w 6515010"/>
              <a:gd name="connsiteY1285" fmla="*/ 4738234 h 5388809"/>
              <a:gd name="connsiteX1286" fmla="*/ 824879 w 6515010"/>
              <a:gd name="connsiteY1286" fmla="*/ 4744727 h 5388809"/>
              <a:gd name="connsiteX1287" fmla="*/ 603507 w 6515010"/>
              <a:gd name="connsiteY1287" fmla="*/ 4859652 h 5388809"/>
              <a:gd name="connsiteX1288" fmla="*/ 547394 w 6515010"/>
              <a:gd name="connsiteY1288" fmla="*/ 4888091 h 5388809"/>
              <a:gd name="connsiteX1289" fmla="*/ 536538 w 6515010"/>
              <a:gd name="connsiteY1289" fmla="*/ 4869417 h 5388809"/>
              <a:gd name="connsiteX1290" fmla="*/ 528863 w 6515010"/>
              <a:gd name="connsiteY1290" fmla="*/ 4878912 h 5388809"/>
              <a:gd name="connsiteX1291" fmla="*/ 526892 w 6515010"/>
              <a:gd name="connsiteY1291" fmla="*/ 4898482 h 5388809"/>
              <a:gd name="connsiteX1292" fmla="*/ 512446 w 6515010"/>
              <a:gd name="connsiteY1292" fmla="*/ 4905803 h 5388809"/>
              <a:gd name="connsiteX1293" fmla="*/ 477365 w 6515010"/>
              <a:gd name="connsiteY1293" fmla="*/ 4900161 h 5388809"/>
              <a:gd name="connsiteX1294" fmla="*/ 492743 w 6515010"/>
              <a:gd name="connsiteY1294" fmla="*/ 4881139 h 5388809"/>
              <a:gd name="connsiteX1295" fmla="*/ 648136 w 6515010"/>
              <a:gd name="connsiteY1295" fmla="*/ 4807726 h 5388809"/>
              <a:gd name="connsiteX1296" fmla="*/ 651064 w 6515010"/>
              <a:gd name="connsiteY1296" fmla="*/ 4778666 h 5388809"/>
              <a:gd name="connsiteX1297" fmla="*/ 703759 w 6515010"/>
              <a:gd name="connsiteY1297" fmla="*/ 4789838 h 5388809"/>
              <a:gd name="connsiteX1298" fmla="*/ 714362 w 6515010"/>
              <a:gd name="connsiteY1298" fmla="*/ 4751283 h 5388809"/>
              <a:gd name="connsiteX1299" fmla="*/ 795232 w 6515010"/>
              <a:gd name="connsiteY1299" fmla="*/ 4727604 h 5388809"/>
              <a:gd name="connsiteX1300" fmla="*/ 798160 w 6515010"/>
              <a:gd name="connsiteY1300" fmla="*/ 4698544 h 5388809"/>
              <a:gd name="connsiteX1301" fmla="*/ 805835 w 6515010"/>
              <a:gd name="connsiteY1301" fmla="*/ 4689050 h 5388809"/>
              <a:gd name="connsiteX1302" fmla="*/ 846095 w 6515010"/>
              <a:gd name="connsiteY1302" fmla="*/ 4690168 h 5388809"/>
              <a:gd name="connsiteX1303" fmla="*/ 841325 w 6515010"/>
              <a:gd name="connsiteY1303" fmla="*/ 4670585 h 5388809"/>
              <a:gd name="connsiteX1304" fmla="*/ 950003 w 6515010"/>
              <a:gd name="connsiteY1304" fmla="*/ 4637987 h 5388809"/>
              <a:gd name="connsiteX1305" fmla="*/ 925109 w 6515010"/>
              <a:gd name="connsiteY1305" fmla="*/ 4617863 h 5388809"/>
              <a:gd name="connsiteX1306" fmla="*/ 940474 w 6515010"/>
              <a:gd name="connsiteY1306" fmla="*/ 4598857 h 5388809"/>
              <a:gd name="connsiteX1307" fmla="*/ 957693 w 6515010"/>
              <a:gd name="connsiteY1307" fmla="*/ 4628477 h 5388809"/>
              <a:gd name="connsiteX1308" fmla="*/ 968296 w 6515010"/>
              <a:gd name="connsiteY1308" fmla="*/ 4589922 h 5388809"/>
              <a:gd name="connsiteX1309" fmla="*/ 1075133 w 6515010"/>
              <a:gd name="connsiteY1309" fmla="*/ 4508682 h 5388809"/>
              <a:gd name="connsiteX1310" fmla="*/ 1088193 w 6515010"/>
              <a:gd name="connsiteY1310" fmla="*/ 4534938 h 5388809"/>
              <a:gd name="connsiteX1311" fmla="*/ 1100651 w 6515010"/>
              <a:gd name="connsiteY1311" fmla="*/ 4545010 h 5388809"/>
              <a:gd name="connsiteX1312" fmla="*/ 1123691 w 6515010"/>
              <a:gd name="connsiteY1312" fmla="*/ 4516509 h 5388809"/>
              <a:gd name="connsiteX1313" fmla="*/ 1111232 w 6515010"/>
              <a:gd name="connsiteY1313" fmla="*/ 4506437 h 5388809"/>
              <a:gd name="connsiteX1314" fmla="*/ 1108768 w 6515010"/>
              <a:gd name="connsiteY1314" fmla="*/ 4441593 h 5388809"/>
              <a:gd name="connsiteX1315" fmla="*/ 1116456 w 6515010"/>
              <a:gd name="connsiteY1315" fmla="*/ 4432081 h 5388809"/>
              <a:gd name="connsiteX1316" fmla="*/ 1128914 w 6515010"/>
              <a:gd name="connsiteY1316" fmla="*/ 4442152 h 5388809"/>
              <a:gd name="connsiteX1317" fmla="*/ 1141961 w 6515010"/>
              <a:gd name="connsiteY1317" fmla="*/ 4468425 h 5388809"/>
              <a:gd name="connsiteX1318" fmla="*/ 1213308 w 6515010"/>
              <a:gd name="connsiteY1318" fmla="*/ 4405649 h 5388809"/>
              <a:gd name="connsiteX1319" fmla="*/ 1230527 w 6515010"/>
              <a:gd name="connsiteY1319" fmla="*/ 4435268 h 5388809"/>
              <a:gd name="connsiteX1320" fmla="*/ 1242963 w 6515010"/>
              <a:gd name="connsiteY1320" fmla="*/ 4445322 h 5388809"/>
              <a:gd name="connsiteX1321" fmla="*/ 1258328 w 6515010"/>
              <a:gd name="connsiteY1321" fmla="*/ 4426315 h 5388809"/>
              <a:gd name="connsiteX1322" fmla="*/ 1233434 w 6515010"/>
              <a:gd name="connsiteY1322" fmla="*/ 4406191 h 5388809"/>
              <a:gd name="connsiteX1323" fmla="*/ 1256486 w 6515010"/>
              <a:gd name="connsiteY1323" fmla="*/ 4377673 h 5388809"/>
              <a:gd name="connsiteX1324" fmla="*/ 1273692 w 6515010"/>
              <a:gd name="connsiteY1324" fmla="*/ 4407310 h 5388809"/>
              <a:gd name="connsiteX1325" fmla="*/ 1289057 w 6515010"/>
              <a:gd name="connsiteY1325" fmla="*/ 4388303 h 5388809"/>
              <a:gd name="connsiteX1326" fmla="*/ 1264162 w 6515010"/>
              <a:gd name="connsiteY1326" fmla="*/ 4368180 h 5388809"/>
              <a:gd name="connsiteX1327" fmla="*/ 1416041 w 6515010"/>
              <a:gd name="connsiteY1327" fmla="*/ 4307624 h 5388809"/>
              <a:gd name="connsiteX1328" fmla="*/ 1391146 w 6515010"/>
              <a:gd name="connsiteY1328" fmla="*/ 4287499 h 5388809"/>
              <a:gd name="connsiteX1329" fmla="*/ 1421874 w 6515010"/>
              <a:gd name="connsiteY1329" fmla="*/ 4249487 h 5388809"/>
              <a:gd name="connsiteX1330" fmla="*/ 1474570 w 6515010"/>
              <a:gd name="connsiteY1330" fmla="*/ 4260660 h 5388809"/>
              <a:gd name="connsiteX1331" fmla="*/ 1487367 w 6515010"/>
              <a:gd name="connsiteY1331" fmla="*/ 4244829 h 5388809"/>
              <a:gd name="connsiteX1332" fmla="*/ 1469809 w 6515010"/>
              <a:gd name="connsiteY1332" fmla="*/ 4241111 h 5388809"/>
              <a:gd name="connsiteX1333" fmla="*/ 1425140 w 6515010"/>
              <a:gd name="connsiteY1333" fmla="*/ 4194526 h 5388809"/>
              <a:gd name="connsiteX1334" fmla="*/ 1567467 w 6515010"/>
              <a:gd name="connsiteY1334" fmla="*/ 4094822 h 5388809"/>
              <a:gd name="connsiteX1335" fmla="*/ 1557936 w 6515010"/>
              <a:gd name="connsiteY1335" fmla="*/ 4055692 h 5388809"/>
              <a:gd name="connsiteX1336" fmla="*/ 1501961 w 6515010"/>
              <a:gd name="connsiteY1336" fmla="*/ 4099496 h 5388809"/>
              <a:gd name="connsiteX1337" fmla="*/ 1472297 w 6515010"/>
              <a:gd name="connsiteY1337" fmla="*/ 4059790 h 5388809"/>
              <a:gd name="connsiteX1338" fmla="*/ 1487662 w 6515010"/>
              <a:gd name="connsiteY1338" fmla="*/ 4040783 h 5388809"/>
              <a:gd name="connsiteX1339" fmla="*/ 1535970 w 6515010"/>
              <a:gd name="connsiteY1339" fmla="*/ 4006508 h 5388809"/>
              <a:gd name="connsiteX1340" fmla="*/ 1573301 w 6515010"/>
              <a:gd name="connsiteY1340" fmla="*/ 4036685 h 5388809"/>
              <a:gd name="connsiteX1341" fmla="*/ 1590506 w 6515010"/>
              <a:gd name="connsiteY1341" fmla="*/ 4066322 h 5388809"/>
              <a:gd name="connsiteX1342" fmla="*/ 1598196 w 6515010"/>
              <a:gd name="connsiteY1342" fmla="*/ 4056810 h 5388809"/>
              <a:gd name="connsiteX1343" fmla="*/ 1734336 w 6515010"/>
              <a:gd name="connsiteY1343" fmla="*/ 4041161 h 5388809"/>
              <a:gd name="connsiteX1344" fmla="*/ 1722238 w 6515010"/>
              <a:gd name="connsiteY1344" fmla="*/ 4005206 h 5388809"/>
              <a:gd name="connsiteX1345" fmla="*/ 1709802 w 6515010"/>
              <a:gd name="connsiteY1345" fmla="*/ 3995153 h 5388809"/>
              <a:gd name="connsiteX1346" fmla="*/ 1689317 w 6515010"/>
              <a:gd name="connsiteY1346" fmla="*/ 4020494 h 5388809"/>
              <a:gd name="connsiteX1347" fmla="*/ 1676858 w 6515010"/>
              <a:gd name="connsiteY1347" fmla="*/ 4010423 h 5388809"/>
              <a:gd name="connsiteX1348" fmla="*/ 1735761 w 6515010"/>
              <a:gd name="connsiteY1348" fmla="*/ 3937558 h 5388809"/>
              <a:gd name="connsiteX1349" fmla="*/ 1710866 w 6515010"/>
              <a:gd name="connsiteY1349" fmla="*/ 3917434 h 5388809"/>
              <a:gd name="connsiteX1350" fmla="*/ 1667328 w 6515010"/>
              <a:gd name="connsiteY1350" fmla="*/ 3971292 h 5388809"/>
              <a:gd name="connsiteX1351" fmla="*/ 1642432 w 6515010"/>
              <a:gd name="connsiteY1351" fmla="*/ 3951168 h 5388809"/>
              <a:gd name="connsiteX1352" fmla="*/ 1650481 w 6515010"/>
              <a:gd name="connsiteY1352" fmla="*/ 3915773 h 5388809"/>
              <a:gd name="connsiteX1353" fmla="*/ 1716700 w 6515010"/>
              <a:gd name="connsiteY1353" fmla="*/ 3859297 h 5388809"/>
              <a:gd name="connsiteX1354" fmla="*/ 1691805 w 6515010"/>
              <a:gd name="connsiteY1354" fmla="*/ 3839173 h 5388809"/>
              <a:gd name="connsiteX1355" fmla="*/ 1454468 w 6515010"/>
              <a:gd name="connsiteY1355" fmla="*/ 4013950 h 5388809"/>
              <a:gd name="connsiteX1356" fmla="*/ 1442032 w 6515010"/>
              <a:gd name="connsiteY1356" fmla="*/ 4003897 h 5388809"/>
              <a:gd name="connsiteX1357" fmla="*/ 1447153 w 6515010"/>
              <a:gd name="connsiteY1357" fmla="*/ 3997562 h 5388809"/>
              <a:gd name="connsiteX1358" fmla="*/ 1490318 w 6515010"/>
              <a:gd name="connsiteY1358" fmla="*/ 3969603 h 5388809"/>
              <a:gd name="connsiteX1359" fmla="*/ 1510034 w 6515010"/>
              <a:gd name="connsiteY1359" fmla="*/ 3817936 h 5388809"/>
              <a:gd name="connsiteX1360" fmla="*/ 1485139 w 6515010"/>
              <a:gd name="connsiteY1360" fmla="*/ 3797811 h 5388809"/>
              <a:gd name="connsiteX1361" fmla="*/ 1396573 w 6515010"/>
              <a:gd name="connsiteY1361" fmla="*/ 3830968 h 5388809"/>
              <a:gd name="connsiteX1362" fmla="*/ 1381209 w 6515010"/>
              <a:gd name="connsiteY1362" fmla="*/ 3849974 h 5388809"/>
              <a:gd name="connsiteX1363" fmla="*/ 1378303 w 6515010"/>
              <a:gd name="connsiteY1363" fmla="*/ 3879051 h 5388809"/>
              <a:gd name="connsiteX1364" fmla="*/ 1350481 w 6515010"/>
              <a:gd name="connsiteY1364" fmla="*/ 3887986 h 5388809"/>
              <a:gd name="connsiteX1365" fmla="*/ 1287310 w 6515010"/>
              <a:gd name="connsiteY1365" fmla="*/ 3921243 h 5388809"/>
              <a:gd name="connsiteX1366" fmla="*/ 1291330 w 6515010"/>
              <a:gd name="connsiteY1366" fmla="*/ 3913227 h 5388809"/>
              <a:gd name="connsiteX1367" fmla="*/ 1314993 w 6515010"/>
              <a:gd name="connsiteY1367" fmla="*/ 3900930 h 5388809"/>
              <a:gd name="connsiteX1368" fmla="*/ 1319504 w 6515010"/>
              <a:gd name="connsiteY1368" fmla="*/ 3878374 h 5388809"/>
              <a:gd name="connsiteX1369" fmla="*/ 1386354 w 6515010"/>
              <a:gd name="connsiteY1369" fmla="*/ 3838136 h 5388809"/>
              <a:gd name="connsiteX1370" fmla="*/ 1388636 w 6515010"/>
              <a:gd name="connsiteY1370" fmla="*/ 3792856 h 5388809"/>
              <a:gd name="connsiteX1371" fmla="*/ 1396325 w 6515010"/>
              <a:gd name="connsiteY1371" fmla="*/ 3783345 h 5388809"/>
              <a:gd name="connsiteX1372" fmla="*/ 1516230 w 6515010"/>
              <a:gd name="connsiteY1372" fmla="*/ 3728395 h 5388809"/>
              <a:gd name="connsiteX1373" fmla="*/ 1523919 w 6515010"/>
              <a:gd name="connsiteY1373" fmla="*/ 3718884 h 5388809"/>
              <a:gd name="connsiteX1374" fmla="*/ 1549865 w 6515010"/>
              <a:gd name="connsiteY1374" fmla="*/ 3661307 h 5388809"/>
              <a:gd name="connsiteX1375" fmla="*/ 1524970 w 6515010"/>
              <a:gd name="connsiteY1375" fmla="*/ 3641182 h 5388809"/>
              <a:gd name="connsiteX1376" fmla="*/ 1509605 w 6515010"/>
              <a:gd name="connsiteY1376" fmla="*/ 3660188 h 5388809"/>
              <a:gd name="connsiteX1377" fmla="*/ 1447539 w 6515010"/>
              <a:gd name="connsiteY1377" fmla="*/ 3719992 h 5388809"/>
              <a:gd name="connsiteX1378" fmla="*/ 1435102 w 6515010"/>
              <a:gd name="connsiteY1378" fmla="*/ 3709938 h 5388809"/>
              <a:gd name="connsiteX1379" fmla="*/ 1442778 w 6515010"/>
              <a:gd name="connsiteY1379" fmla="*/ 3700444 h 5388809"/>
              <a:gd name="connsiteX1380" fmla="*/ 1611695 w 6515010"/>
              <a:gd name="connsiteY1380" fmla="*/ 3559383 h 5388809"/>
              <a:gd name="connsiteX1381" fmla="*/ 1598613 w 6515010"/>
              <a:gd name="connsiteY1381" fmla="*/ 3533109 h 5388809"/>
              <a:gd name="connsiteX1382" fmla="*/ 1558355 w 6515010"/>
              <a:gd name="connsiteY1382" fmla="*/ 3531990 h 5388809"/>
              <a:gd name="connsiteX1383" fmla="*/ 1550680 w 6515010"/>
              <a:gd name="connsiteY1383" fmla="*/ 3541485 h 5388809"/>
              <a:gd name="connsiteX1384" fmla="*/ 1547773 w 6515010"/>
              <a:gd name="connsiteY1384" fmla="*/ 3570562 h 5388809"/>
              <a:gd name="connsiteX1385" fmla="*/ 1522879 w 6515010"/>
              <a:gd name="connsiteY1385" fmla="*/ 3550438 h 5388809"/>
              <a:gd name="connsiteX1386" fmla="*/ 1519599 w 6515010"/>
              <a:gd name="connsiteY1386" fmla="*/ 3605414 h 5388809"/>
              <a:gd name="connsiteX1387" fmla="*/ 1471665 w 6515010"/>
              <a:gd name="connsiteY1387" fmla="*/ 3613790 h 5388809"/>
              <a:gd name="connsiteX1388" fmla="*/ 1468738 w 6515010"/>
              <a:gd name="connsiteY1388" fmla="*/ 3642849 h 5388809"/>
              <a:gd name="connsiteX1389" fmla="*/ 1346536 w 6515010"/>
              <a:gd name="connsiteY1389" fmla="*/ 3743096 h 5388809"/>
              <a:gd name="connsiteX1390" fmla="*/ 1334100 w 6515010"/>
              <a:gd name="connsiteY1390" fmla="*/ 3733042 h 5388809"/>
              <a:gd name="connsiteX1391" fmla="*/ 1113088 w 6515010"/>
              <a:gd name="connsiteY1391" fmla="*/ 3879117 h 5388809"/>
              <a:gd name="connsiteX1392" fmla="*/ 1105400 w 6515010"/>
              <a:gd name="connsiteY1392" fmla="*/ 3888628 h 5388809"/>
              <a:gd name="connsiteX1393" fmla="*/ 1150441 w 6515010"/>
              <a:gd name="connsiteY1393" fmla="*/ 3909312 h 5388809"/>
              <a:gd name="connsiteX1394" fmla="*/ 1175336 w 6515010"/>
              <a:gd name="connsiteY1394" fmla="*/ 3929437 h 5388809"/>
              <a:gd name="connsiteX1395" fmla="*/ 1122267 w 6515010"/>
              <a:gd name="connsiteY1395" fmla="*/ 3944165 h 5388809"/>
              <a:gd name="connsiteX1396" fmla="*/ 1085275 w 6515010"/>
              <a:gd name="connsiteY1396" fmla="*/ 3888085 h 5388809"/>
              <a:gd name="connsiteX1397" fmla="*/ 1077599 w 6515010"/>
              <a:gd name="connsiteY1397" fmla="*/ 3897581 h 5388809"/>
              <a:gd name="connsiteX1398" fmla="*/ 1072816 w 6515010"/>
              <a:gd name="connsiteY1398" fmla="*/ 3878015 h 5388809"/>
              <a:gd name="connsiteX1399" fmla="*/ 1039285 w 6515010"/>
              <a:gd name="connsiteY1399" fmla="*/ 3877083 h 5388809"/>
              <a:gd name="connsiteX1400" fmla="*/ 1060019 w 6515010"/>
              <a:gd name="connsiteY1400" fmla="*/ 3893844 h 5388809"/>
              <a:gd name="connsiteX1401" fmla="*/ 1036979 w 6515010"/>
              <a:gd name="connsiteY1401" fmla="*/ 3922345 h 5388809"/>
              <a:gd name="connsiteX1402" fmla="*/ 1016245 w 6515010"/>
              <a:gd name="connsiteY1402" fmla="*/ 3905584 h 5388809"/>
              <a:gd name="connsiteX1403" fmla="*/ 1009179 w 6515010"/>
              <a:gd name="connsiteY1403" fmla="*/ 3931297 h 5388809"/>
              <a:gd name="connsiteX1404" fmla="*/ 827804 w 6515010"/>
              <a:gd name="connsiteY1404" fmla="*/ 4062288 h 5388809"/>
              <a:gd name="connsiteX1405" fmla="*/ 817223 w 6515010"/>
              <a:gd name="connsiteY1405" fmla="*/ 4100859 h 5388809"/>
              <a:gd name="connsiteX1406" fmla="*/ 553759 w 6515010"/>
              <a:gd name="connsiteY1406" fmla="*/ 4223091 h 5388809"/>
              <a:gd name="connsiteX1407" fmla="*/ 536539 w 6515010"/>
              <a:gd name="connsiteY1407" fmla="*/ 4193471 h 5388809"/>
              <a:gd name="connsiteX1408" fmla="*/ 528864 w 6515010"/>
              <a:gd name="connsiteY1408" fmla="*/ 4202966 h 5388809"/>
              <a:gd name="connsiteX1409" fmla="*/ 525936 w 6515010"/>
              <a:gd name="connsiteY1409" fmla="*/ 4232026 h 5388809"/>
              <a:gd name="connsiteX1410" fmla="*/ 477366 w 6515010"/>
              <a:gd name="connsiteY1410" fmla="*/ 4224215 h 5388809"/>
              <a:gd name="connsiteX1411" fmla="*/ 492743 w 6515010"/>
              <a:gd name="connsiteY1411" fmla="*/ 4205193 h 5388809"/>
              <a:gd name="connsiteX1412" fmla="*/ 648137 w 6515010"/>
              <a:gd name="connsiteY1412" fmla="*/ 4131779 h 5388809"/>
              <a:gd name="connsiteX1413" fmla="*/ 651065 w 6515010"/>
              <a:gd name="connsiteY1413" fmla="*/ 4102719 h 5388809"/>
              <a:gd name="connsiteX1414" fmla="*/ 703760 w 6515010"/>
              <a:gd name="connsiteY1414" fmla="*/ 4113892 h 5388809"/>
              <a:gd name="connsiteX1415" fmla="*/ 714364 w 6515010"/>
              <a:gd name="connsiteY1415" fmla="*/ 4075338 h 5388809"/>
              <a:gd name="connsiteX1416" fmla="*/ 795233 w 6515010"/>
              <a:gd name="connsiteY1416" fmla="*/ 4051657 h 5388809"/>
              <a:gd name="connsiteX1417" fmla="*/ 798161 w 6515010"/>
              <a:gd name="connsiteY1417" fmla="*/ 4022598 h 5388809"/>
              <a:gd name="connsiteX1418" fmla="*/ 805836 w 6515010"/>
              <a:gd name="connsiteY1418" fmla="*/ 4013104 h 5388809"/>
              <a:gd name="connsiteX1419" fmla="*/ 846096 w 6515010"/>
              <a:gd name="connsiteY1419" fmla="*/ 4014222 h 5388809"/>
              <a:gd name="connsiteX1420" fmla="*/ 841326 w 6515010"/>
              <a:gd name="connsiteY1420" fmla="*/ 3994640 h 5388809"/>
              <a:gd name="connsiteX1421" fmla="*/ 950005 w 6515010"/>
              <a:gd name="connsiteY1421" fmla="*/ 3962041 h 5388809"/>
              <a:gd name="connsiteX1422" fmla="*/ 925110 w 6515010"/>
              <a:gd name="connsiteY1422" fmla="*/ 3941917 h 5388809"/>
              <a:gd name="connsiteX1423" fmla="*/ 940474 w 6515010"/>
              <a:gd name="connsiteY1423" fmla="*/ 3922911 h 5388809"/>
              <a:gd name="connsiteX1424" fmla="*/ 957694 w 6515010"/>
              <a:gd name="connsiteY1424" fmla="*/ 3952530 h 5388809"/>
              <a:gd name="connsiteX1425" fmla="*/ 968297 w 6515010"/>
              <a:gd name="connsiteY1425" fmla="*/ 3913976 h 5388809"/>
              <a:gd name="connsiteX1426" fmla="*/ 1075134 w 6515010"/>
              <a:gd name="connsiteY1426" fmla="*/ 3832736 h 5388809"/>
              <a:gd name="connsiteX1427" fmla="*/ 1088193 w 6515010"/>
              <a:gd name="connsiteY1427" fmla="*/ 3858992 h 5388809"/>
              <a:gd name="connsiteX1428" fmla="*/ 1100652 w 6515010"/>
              <a:gd name="connsiteY1428" fmla="*/ 3869063 h 5388809"/>
              <a:gd name="connsiteX1429" fmla="*/ 1123691 w 6515010"/>
              <a:gd name="connsiteY1429" fmla="*/ 3840563 h 5388809"/>
              <a:gd name="connsiteX1430" fmla="*/ 1111233 w 6515010"/>
              <a:gd name="connsiteY1430" fmla="*/ 3830492 h 5388809"/>
              <a:gd name="connsiteX1431" fmla="*/ 1108768 w 6515010"/>
              <a:gd name="connsiteY1431" fmla="*/ 3765647 h 5388809"/>
              <a:gd name="connsiteX1432" fmla="*/ 1116458 w 6515010"/>
              <a:gd name="connsiteY1432" fmla="*/ 3756135 h 5388809"/>
              <a:gd name="connsiteX1433" fmla="*/ 1128915 w 6515010"/>
              <a:gd name="connsiteY1433" fmla="*/ 3766206 h 5388809"/>
              <a:gd name="connsiteX1434" fmla="*/ 1141961 w 6515010"/>
              <a:gd name="connsiteY1434" fmla="*/ 3792480 h 5388809"/>
              <a:gd name="connsiteX1435" fmla="*/ 1213309 w 6515010"/>
              <a:gd name="connsiteY1435" fmla="*/ 3729703 h 5388809"/>
              <a:gd name="connsiteX1436" fmla="*/ 1230529 w 6515010"/>
              <a:gd name="connsiteY1436" fmla="*/ 3759322 h 5388809"/>
              <a:gd name="connsiteX1437" fmla="*/ 1242965 w 6515010"/>
              <a:gd name="connsiteY1437" fmla="*/ 3769375 h 5388809"/>
              <a:gd name="connsiteX1438" fmla="*/ 1258328 w 6515010"/>
              <a:gd name="connsiteY1438" fmla="*/ 3750370 h 5388809"/>
              <a:gd name="connsiteX1439" fmla="*/ 1233435 w 6515010"/>
              <a:gd name="connsiteY1439" fmla="*/ 3730245 h 5388809"/>
              <a:gd name="connsiteX1440" fmla="*/ 1256487 w 6515010"/>
              <a:gd name="connsiteY1440" fmla="*/ 3701728 h 5388809"/>
              <a:gd name="connsiteX1441" fmla="*/ 1273693 w 6515010"/>
              <a:gd name="connsiteY1441" fmla="*/ 3731363 h 5388809"/>
              <a:gd name="connsiteX1442" fmla="*/ 1289058 w 6515010"/>
              <a:gd name="connsiteY1442" fmla="*/ 3712358 h 5388809"/>
              <a:gd name="connsiteX1443" fmla="*/ 1264163 w 6515010"/>
              <a:gd name="connsiteY1443" fmla="*/ 3692234 h 5388809"/>
              <a:gd name="connsiteX1444" fmla="*/ 1416042 w 6515010"/>
              <a:gd name="connsiteY1444" fmla="*/ 3631677 h 5388809"/>
              <a:gd name="connsiteX1445" fmla="*/ 1391147 w 6515010"/>
              <a:gd name="connsiteY1445" fmla="*/ 3611553 h 5388809"/>
              <a:gd name="connsiteX1446" fmla="*/ 1421875 w 6515010"/>
              <a:gd name="connsiteY1446" fmla="*/ 3573540 h 5388809"/>
              <a:gd name="connsiteX1447" fmla="*/ 1474571 w 6515010"/>
              <a:gd name="connsiteY1447" fmla="*/ 3584713 h 5388809"/>
              <a:gd name="connsiteX1448" fmla="*/ 1487368 w 6515010"/>
              <a:gd name="connsiteY1448" fmla="*/ 3568883 h 5388809"/>
              <a:gd name="connsiteX1449" fmla="*/ 1469809 w 6515010"/>
              <a:gd name="connsiteY1449" fmla="*/ 3565165 h 5388809"/>
              <a:gd name="connsiteX1450" fmla="*/ 1425142 w 6515010"/>
              <a:gd name="connsiteY1450" fmla="*/ 3518580 h 5388809"/>
              <a:gd name="connsiteX1451" fmla="*/ 1567468 w 6515010"/>
              <a:gd name="connsiteY1451" fmla="*/ 3418876 h 5388809"/>
              <a:gd name="connsiteX1452" fmla="*/ 1557937 w 6515010"/>
              <a:gd name="connsiteY1452" fmla="*/ 3379746 h 5388809"/>
              <a:gd name="connsiteX1453" fmla="*/ 1501962 w 6515010"/>
              <a:gd name="connsiteY1453" fmla="*/ 3423550 h 5388809"/>
              <a:gd name="connsiteX1454" fmla="*/ 1472298 w 6515010"/>
              <a:gd name="connsiteY1454" fmla="*/ 3383844 h 5388809"/>
              <a:gd name="connsiteX1455" fmla="*/ 1487662 w 6515010"/>
              <a:gd name="connsiteY1455" fmla="*/ 3364838 h 5388809"/>
              <a:gd name="connsiteX1456" fmla="*/ 1535971 w 6515010"/>
              <a:gd name="connsiteY1456" fmla="*/ 3330561 h 5388809"/>
              <a:gd name="connsiteX1457" fmla="*/ 1573302 w 6515010"/>
              <a:gd name="connsiteY1457" fmla="*/ 3360739 h 5388809"/>
              <a:gd name="connsiteX1458" fmla="*/ 1590507 w 6515010"/>
              <a:gd name="connsiteY1458" fmla="*/ 3390376 h 5388809"/>
              <a:gd name="connsiteX1459" fmla="*/ 1598197 w 6515010"/>
              <a:gd name="connsiteY1459" fmla="*/ 3380864 h 5388809"/>
              <a:gd name="connsiteX1460" fmla="*/ 1734337 w 6515010"/>
              <a:gd name="connsiteY1460" fmla="*/ 3365215 h 5388809"/>
              <a:gd name="connsiteX1461" fmla="*/ 1722240 w 6515010"/>
              <a:gd name="connsiteY1461" fmla="*/ 3329260 h 5388809"/>
              <a:gd name="connsiteX1462" fmla="*/ 1709803 w 6515010"/>
              <a:gd name="connsiteY1462" fmla="*/ 3319206 h 5388809"/>
              <a:gd name="connsiteX1463" fmla="*/ 1689318 w 6515010"/>
              <a:gd name="connsiteY1463" fmla="*/ 3344548 h 5388809"/>
              <a:gd name="connsiteX1464" fmla="*/ 1676859 w 6515010"/>
              <a:gd name="connsiteY1464" fmla="*/ 3334477 h 5388809"/>
              <a:gd name="connsiteX1465" fmla="*/ 1735762 w 6515010"/>
              <a:gd name="connsiteY1465" fmla="*/ 3261612 h 5388809"/>
              <a:gd name="connsiteX1466" fmla="*/ 1710867 w 6515010"/>
              <a:gd name="connsiteY1466" fmla="*/ 3241487 h 5388809"/>
              <a:gd name="connsiteX1467" fmla="*/ 1667328 w 6515010"/>
              <a:gd name="connsiteY1467" fmla="*/ 3295346 h 5388809"/>
              <a:gd name="connsiteX1468" fmla="*/ 1642433 w 6515010"/>
              <a:gd name="connsiteY1468" fmla="*/ 3275221 h 5388809"/>
              <a:gd name="connsiteX1469" fmla="*/ 1650482 w 6515010"/>
              <a:gd name="connsiteY1469" fmla="*/ 3239826 h 5388809"/>
              <a:gd name="connsiteX1470" fmla="*/ 1716701 w 6515010"/>
              <a:gd name="connsiteY1470" fmla="*/ 3183350 h 5388809"/>
              <a:gd name="connsiteX1471" fmla="*/ 1691807 w 6515010"/>
              <a:gd name="connsiteY1471" fmla="*/ 3163226 h 5388809"/>
              <a:gd name="connsiteX1472" fmla="*/ 1454469 w 6515010"/>
              <a:gd name="connsiteY1472" fmla="*/ 3338005 h 5388809"/>
              <a:gd name="connsiteX1473" fmla="*/ 1442033 w 6515010"/>
              <a:gd name="connsiteY1473" fmla="*/ 3327952 h 5388809"/>
              <a:gd name="connsiteX1474" fmla="*/ 1447155 w 6515010"/>
              <a:gd name="connsiteY1474" fmla="*/ 3321616 h 5388809"/>
              <a:gd name="connsiteX1475" fmla="*/ 1490320 w 6515010"/>
              <a:gd name="connsiteY1475" fmla="*/ 3293657 h 5388809"/>
              <a:gd name="connsiteX1476" fmla="*/ 1510035 w 6515010"/>
              <a:gd name="connsiteY1476" fmla="*/ 3141990 h 5388809"/>
              <a:gd name="connsiteX1477" fmla="*/ 1485141 w 6515010"/>
              <a:gd name="connsiteY1477" fmla="*/ 3121865 h 5388809"/>
              <a:gd name="connsiteX1478" fmla="*/ 1396573 w 6515010"/>
              <a:gd name="connsiteY1478" fmla="*/ 3155023 h 5388809"/>
              <a:gd name="connsiteX1479" fmla="*/ 1381210 w 6515010"/>
              <a:gd name="connsiteY1479" fmla="*/ 3174028 h 5388809"/>
              <a:gd name="connsiteX1480" fmla="*/ 1378304 w 6515010"/>
              <a:gd name="connsiteY1480" fmla="*/ 3203105 h 5388809"/>
              <a:gd name="connsiteX1481" fmla="*/ 1350481 w 6515010"/>
              <a:gd name="connsiteY1481" fmla="*/ 3212040 h 5388809"/>
              <a:gd name="connsiteX1482" fmla="*/ 1075813 w 6515010"/>
              <a:gd name="connsiteY1482" fmla="*/ 3356640 h 5388809"/>
              <a:gd name="connsiteX1483" fmla="*/ 1037307 w 6515010"/>
              <a:gd name="connsiteY1483" fmla="*/ 3386753 h 5388809"/>
              <a:gd name="connsiteX1484" fmla="*/ 1031688 w 6515010"/>
              <a:gd name="connsiteY1484" fmla="*/ 3382210 h 5388809"/>
              <a:gd name="connsiteX1485" fmla="*/ 1016324 w 6515010"/>
              <a:gd name="connsiteY1485" fmla="*/ 3401216 h 5388809"/>
              <a:gd name="connsiteX1486" fmla="*/ 1017548 w 6515010"/>
              <a:gd name="connsiteY1486" fmla="*/ 3402205 h 5388809"/>
              <a:gd name="connsiteX1487" fmla="*/ 978029 w 6515010"/>
              <a:gd name="connsiteY1487" fmla="*/ 3433111 h 5388809"/>
              <a:gd name="connsiteX1488" fmla="*/ 973137 w 6515010"/>
              <a:gd name="connsiteY1488" fmla="*/ 3429157 h 5388809"/>
              <a:gd name="connsiteX1489" fmla="*/ 965462 w 6515010"/>
              <a:gd name="connsiteY1489" fmla="*/ 3438651 h 5388809"/>
              <a:gd name="connsiteX1490" fmla="*/ 965402 w 6515010"/>
              <a:gd name="connsiteY1490" fmla="*/ 3442984 h 5388809"/>
              <a:gd name="connsiteX1491" fmla="*/ 961569 w 6515010"/>
              <a:gd name="connsiteY1491" fmla="*/ 3445983 h 5388809"/>
              <a:gd name="connsiteX1492" fmla="*/ 894772 w 6515010"/>
              <a:gd name="connsiteY1492" fmla="*/ 3494516 h 5388809"/>
              <a:gd name="connsiteX1493" fmla="*/ 873366 w 6515010"/>
              <a:gd name="connsiteY1493" fmla="*/ 3484683 h 5388809"/>
              <a:gd name="connsiteX1494" fmla="*/ 865691 w 6515010"/>
              <a:gd name="connsiteY1494" fmla="*/ 3494178 h 5388809"/>
              <a:gd name="connsiteX1495" fmla="*/ 863377 w 6515010"/>
              <a:gd name="connsiteY1495" fmla="*/ 3517329 h 5388809"/>
              <a:gd name="connsiteX1496" fmla="*/ 859204 w 6515010"/>
              <a:gd name="connsiteY1496" fmla="*/ 3520361 h 5388809"/>
              <a:gd name="connsiteX1497" fmla="*/ 837890 w 6515010"/>
              <a:gd name="connsiteY1497" fmla="*/ 3503130 h 5388809"/>
              <a:gd name="connsiteX1498" fmla="*/ 835929 w 6515010"/>
              <a:gd name="connsiteY1498" fmla="*/ 3536000 h 5388809"/>
              <a:gd name="connsiteX1499" fmla="*/ 794191 w 6515010"/>
              <a:gd name="connsiteY1499" fmla="*/ 3563622 h 5388809"/>
              <a:gd name="connsiteX1500" fmla="*/ 786676 w 6515010"/>
              <a:gd name="connsiteY1500" fmla="*/ 3566483 h 5388809"/>
              <a:gd name="connsiteX1501" fmla="*/ 786447 w 6515010"/>
              <a:gd name="connsiteY1501" fmla="*/ 3568748 h 5388809"/>
              <a:gd name="connsiteX1502" fmla="*/ 757829 w 6515010"/>
              <a:gd name="connsiteY1502" fmla="*/ 3587688 h 5388809"/>
              <a:gd name="connsiteX1503" fmla="*/ 668327 w 6515010"/>
              <a:gd name="connsiteY1503" fmla="*/ 3640058 h 5388809"/>
              <a:gd name="connsiteX1504" fmla="*/ 590431 w 6515010"/>
              <a:gd name="connsiteY1504" fmla="*/ 3681920 h 5388809"/>
              <a:gd name="connsiteX1505" fmla="*/ 604069 w 6515010"/>
              <a:gd name="connsiteY1505" fmla="*/ 3665051 h 5388809"/>
              <a:gd name="connsiteX1506" fmla="*/ 579174 w 6515010"/>
              <a:gd name="connsiteY1506" fmla="*/ 3644926 h 5388809"/>
              <a:gd name="connsiteX1507" fmla="*/ 731053 w 6515010"/>
              <a:gd name="connsiteY1507" fmla="*/ 3584370 h 5388809"/>
              <a:gd name="connsiteX1508" fmla="*/ 706158 w 6515010"/>
              <a:gd name="connsiteY1508" fmla="*/ 3564245 h 5388809"/>
              <a:gd name="connsiteX1509" fmla="*/ 736886 w 6515010"/>
              <a:gd name="connsiteY1509" fmla="*/ 3526233 h 5388809"/>
              <a:gd name="connsiteX1510" fmla="*/ 789582 w 6515010"/>
              <a:gd name="connsiteY1510" fmla="*/ 3537406 h 5388809"/>
              <a:gd name="connsiteX1511" fmla="*/ 802378 w 6515010"/>
              <a:gd name="connsiteY1511" fmla="*/ 3521577 h 5388809"/>
              <a:gd name="connsiteX1512" fmla="*/ 784820 w 6515010"/>
              <a:gd name="connsiteY1512" fmla="*/ 3517858 h 5388809"/>
              <a:gd name="connsiteX1513" fmla="*/ 740153 w 6515010"/>
              <a:gd name="connsiteY1513" fmla="*/ 3471273 h 5388809"/>
              <a:gd name="connsiteX1514" fmla="*/ 882479 w 6515010"/>
              <a:gd name="connsiteY1514" fmla="*/ 3371569 h 5388809"/>
              <a:gd name="connsiteX1515" fmla="*/ 872948 w 6515010"/>
              <a:gd name="connsiteY1515" fmla="*/ 3332438 h 5388809"/>
              <a:gd name="connsiteX1516" fmla="*/ 816974 w 6515010"/>
              <a:gd name="connsiteY1516" fmla="*/ 3376243 h 5388809"/>
              <a:gd name="connsiteX1517" fmla="*/ 787309 w 6515010"/>
              <a:gd name="connsiteY1517" fmla="*/ 3336536 h 5388809"/>
              <a:gd name="connsiteX1518" fmla="*/ 802673 w 6515010"/>
              <a:gd name="connsiteY1518" fmla="*/ 3317531 h 5388809"/>
              <a:gd name="connsiteX1519" fmla="*/ 850982 w 6515010"/>
              <a:gd name="connsiteY1519" fmla="*/ 3283254 h 5388809"/>
              <a:gd name="connsiteX1520" fmla="*/ 888313 w 6515010"/>
              <a:gd name="connsiteY1520" fmla="*/ 3313432 h 5388809"/>
              <a:gd name="connsiteX1521" fmla="*/ 905518 w 6515010"/>
              <a:gd name="connsiteY1521" fmla="*/ 3343069 h 5388809"/>
              <a:gd name="connsiteX1522" fmla="*/ 913207 w 6515010"/>
              <a:gd name="connsiteY1522" fmla="*/ 3333558 h 5388809"/>
              <a:gd name="connsiteX1523" fmla="*/ 1049348 w 6515010"/>
              <a:gd name="connsiteY1523" fmla="*/ 3317907 h 5388809"/>
              <a:gd name="connsiteX1524" fmla="*/ 1037251 w 6515010"/>
              <a:gd name="connsiteY1524" fmla="*/ 3281953 h 5388809"/>
              <a:gd name="connsiteX1525" fmla="*/ 1024814 w 6515010"/>
              <a:gd name="connsiteY1525" fmla="*/ 3271899 h 5388809"/>
              <a:gd name="connsiteX1526" fmla="*/ 1004329 w 6515010"/>
              <a:gd name="connsiteY1526" fmla="*/ 3297241 h 5388809"/>
              <a:gd name="connsiteX1527" fmla="*/ 991870 w 6515010"/>
              <a:gd name="connsiteY1527" fmla="*/ 3287169 h 5388809"/>
              <a:gd name="connsiteX1528" fmla="*/ 1050773 w 6515010"/>
              <a:gd name="connsiteY1528" fmla="*/ 3214305 h 5388809"/>
              <a:gd name="connsiteX1529" fmla="*/ 1025878 w 6515010"/>
              <a:gd name="connsiteY1529" fmla="*/ 3194180 h 5388809"/>
              <a:gd name="connsiteX1530" fmla="*/ 982339 w 6515010"/>
              <a:gd name="connsiteY1530" fmla="*/ 3248039 h 5388809"/>
              <a:gd name="connsiteX1531" fmla="*/ 957445 w 6515010"/>
              <a:gd name="connsiteY1531" fmla="*/ 3227915 h 5388809"/>
              <a:gd name="connsiteX1532" fmla="*/ 965494 w 6515010"/>
              <a:gd name="connsiteY1532" fmla="*/ 3192520 h 5388809"/>
              <a:gd name="connsiteX1533" fmla="*/ 1031712 w 6515010"/>
              <a:gd name="connsiteY1533" fmla="*/ 3136043 h 5388809"/>
              <a:gd name="connsiteX1534" fmla="*/ 1006817 w 6515010"/>
              <a:gd name="connsiteY1534" fmla="*/ 3115920 h 5388809"/>
              <a:gd name="connsiteX1535" fmla="*/ 769480 w 6515010"/>
              <a:gd name="connsiteY1535" fmla="*/ 3290698 h 5388809"/>
              <a:gd name="connsiteX1536" fmla="*/ 757044 w 6515010"/>
              <a:gd name="connsiteY1536" fmla="*/ 3280644 h 5388809"/>
              <a:gd name="connsiteX1537" fmla="*/ 762165 w 6515010"/>
              <a:gd name="connsiteY1537" fmla="*/ 3274309 h 5388809"/>
              <a:gd name="connsiteX1538" fmla="*/ 805331 w 6515010"/>
              <a:gd name="connsiteY1538" fmla="*/ 3246350 h 5388809"/>
              <a:gd name="connsiteX1539" fmla="*/ 825046 w 6515010"/>
              <a:gd name="connsiteY1539" fmla="*/ 3094682 h 5388809"/>
              <a:gd name="connsiteX1540" fmla="*/ 800152 w 6515010"/>
              <a:gd name="connsiteY1540" fmla="*/ 3074558 h 5388809"/>
              <a:gd name="connsiteX1541" fmla="*/ 711584 w 6515010"/>
              <a:gd name="connsiteY1541" fmla="*/ 3107716 h 5388809"/>
              <a:gd name="connsiteX1542" fmla="*/ 696221 w 6515010"/>
              <a:gd name="connsiteY1542" fmla="*/ 3126721 h 5388809"/>
              <a:gd name="connsiteX1543" fmla="*/ 693315 w 6515010"/>
              <a:gd name="connsiteY1543" fmla="*/ 3155798 h 5388809"/>
              <a:gd name="connsiteX1544" fmla="*/ 665492 w 6515010"/>
              <a:gd name="connsiteY1544" fmla="*/ 3164733 h 5388809"/>
              <a:gd name="connsiteX1545" fmla="*/ 390825 w 6515010"/>
              <a:gd name="connsiteY1545" fmla="*/ 3309334 h 5388809"/>
              <a:gd name="connsiteX1546" fmla="*/ 170586 w 6515010"/>
              <a:gd name="connsiteY1546" fmla="*/ 3475692 h 5388809"/>
              <a:gd name="connsiteX1547" fmla="*/ 78232 w 6515010"/>
              <a:gd name="connsiteY1547" fmla="*/ 3536812 h 5388809"/>
              <a:gd name="connsiteX1548" fmla="*/ 72421 w 6515010"/>
              <a:gd name="connsiteY1548" fmla="*/ 3532115 h 5388809"/>
              <a:gd name="connsiteX1549" fmla="*/ 87786 w 6515010"/>
              <a:gd name="connsiteY1549" fmla="*/ 3513109 h 5388809"/>
              <a:gd name="connsiteX1550" fmla="*/ 207081 w 6515010"/>
              <a:gd name="connsiteY1550" fmla="*/ 3441940 h 5388809"/>
              <a:gd name="connsiteX1551" fmla="*/ 222446 w 6515010"/>
              <a:gd name="connsiteY1551" fmla="*/ 3422934 h 5388809"/>
              <a:gd name="connsiteX1552" fmla="*/ 125954 w 6515010"/>
              <a:gd name="connsiteY1552" fmla="*/ 3423483 h 5388809"/>
              <a:gd name="connsiteX1553" fmla="*/ 126563 w 6515010"/>
              <a:gd name="connsiteY1553" fmla="*/ 3439702 h 5388809"/>
              <a:gd name="connsiteX1554" fmla="*/ 11428 w 6515010"/>
              <a:gd name="connsiteY1554" fmla="*/ 3514234 h 5388809"/>
              <a:gd name="connsiteX1555" fmla="*/ 0 w 6515010"/>
              <a:gd name="connsiteY1555" fmla="*/ 3504996 h 5388809"/>
              <a:gd name="connsiteX1556" fmla="*/ 0 w 6515010"/>
              <a:gd name="connsiteY1556" fmla="*/ 3502888 h 5388809"/>
              <a:gd name="connsiteX1557" fmla="*/ 6658 w 6515010"/>
              <a:gd name="connsiteY1557" fmla="*/ 3494652 h 5388809"/>
              <a:gd name="connsiteX1558" fmla="*/ 90443 w 6515010"/>
              <a:gd name="connsiteY1558" fmla="*/ 3441929 h 5388809"/>
              <a:gd name="connsiteX1559" fmla="*/ 65547 w 6515010"/>
              <a:gd name="connsiteY1559" fmla="*/ 3421804 h 5388809"/>
              <a:gd name="connsiteX1560" fmla="*/ 52751 w 6515010"/>
              <a:gd name="connsiteY1560" fmla="*/ 3437634 h 5388809"/>
              <a:gd name="connsiteX1561" fmla="*/ 40314 w 6515010"/>
              <a:gd name="connsiteY1561" fmla="*/ 3427580 h 5388809"/>
              <a:gd name="connsiteX1562" fmla="*/ 47989 w 6515010"/>
              <a:gd name="connsiteY1562" fmla="*/ 3418086 h 5388809"/>
              <a:gd name="connsiteX1563" fmla="*/ 151900 w 6515010"/>
              <a:gd name="connsiteY1563" fmla="*/ 3365905 h 5388809"/>
              <a:gd name="connsiteX1564" fmla="*/ 159588 w 6515010"/>
              <a:gd name="connsiteY1564" fmla="*/ 3356394 h 5388809"/>
              <a:gd name="connsiteX1565" fmla="*/ 162515 w 6515010"/>
              <a:gd name="connsiteY1565" fmla="*/ 3327335 h 5388809"/>
              <a:gd name="connsiteX1566" fmla="*/ 290088 w 6515010"/>
              <a:gd name="connsiteY1566" fmla="*/ 3262856 h 5388809"/>
              <a:gd name="connsiteX1567" fmla="*/ 316055 w 6515010"/>
              <a:gd name="connsiteY1567" fmla="*/ 3205295 h 5388809"/>
              <a:gd name="connsiteX1568" fmla="*/ 440111 w 6515010"/>
              <a:gd name="connsiteY1568" fmla="*/ 3153675 h 5388809"/>
              <a:gd name="connsiteX1569" fmla="*/ 449642 w 6515010"/>
              <a:gd name="connsiteY1569" fmla="*/ 3192805 h 5388809"/>
              <a:gd name="connsiteX1570" fmla="*/ 441953 w 6515010"/>
              <a:gd name="connsiteY1570" fmla="*/ 3202317 h 5388809"/>
              <a:gd name="connsiteX1571" fmla="*/ 345711 w 6515010"/>
              <a:gd name="connsiteY1571" fmla="*/ 3244968 h 5388809"/>
              <a:gd name="connsiteX1572" fmla="*/ 370606 w 6515010"/>
              <a:gd name="connsiteY1572" fmla="*/ 3265093 h 5388809"/>
              <a:gd name="connsiteX1573" fmla="*/ 624539 w 6515010"/>
              <a:gd name="connsiteY1573" fmla="*/ 3103731 h 5388809"/>
              <a:gd name="connsiteX1574" fmla="*/ 636997 w 6515010"/>
              <a:gd name="connsiteY1574" fmla="*/ 3113803 h 5388809"/>
              <a:gd name="connsiteX1575" fmla="*/ 621633 w 6515010"/>
              <a:gd name="connsiteY1575" fmla="*/ 3132809 h 5388809"/>
              <a:gd name="connsiteX1576" fmla="*/ 642367 w 6515010"/>
              <a:gd name="connsiteY1576" fmla="*/ 3149570 h 5388809"/>
              <a:gd name="connsiteX1577" fmla="*/ 650042 w 6515010"/>
              <a:gd name="connsiteY1577" fmla="*/ 3140076 h 5388809"/>
              <a:gd name="connsiteX1578" fmla="*/ 672472 w 6515010"/>
              <a:gd name="connsiteY1578" fmla="*/ 3095355 h 5388809"/>
              <a:gd name="connsiteX1579" fmla="*/ 696135 w 6515010"/>
              <a:gd name="connsiteY1579" fmla="*/ 3083058 h 5388809"/>
              <a:gd name="connsiteX1580" fmla="*/ 700647 w 6515010"/>
              <a:gd name="connsiteY1580" fmla="*/ 3060502 h 5388809"/>
              <a:gd name="connsiteX1581" fmla="*/ 767497 w 6515010"/>
              <a:gd name="connsiteY1581" fmla="*/ 3020264 h 5388809"/>
              <a:gd name="connsiteX1582" fmla="*/ 769779 w 6515010"/>
              <a:gd name="connsiteY1582" fmla="*/ 2974984 h 5388809"/>
              <a:gd name="connsiteX1583" fmla="*/ 777468 w 6515010"/>
              <a:gd name="connsiteY1583" fmla="*/ 2965472 h 5388809"/>
              <a:gd name="connsiteX1584" fmla="*/ 897373 w 6515010"/>
              <a:gd name="connsiteY1584" fmla="*/ 2910524 h 5388809"/>
              <a:gd name="connsiteX1585" fmla="*/ 905062 w 6515010"/>
              <a:gd name="connsiteY1585" fmla="*/ 2901012 h 5388809"/>
              <a:gd name="connsiteX1586" fmla="*/ 931007 w 6515010"/>
              <a:gd name="connsiteY1586" fmla="*/ 2843435 h 5388809"/>
              <a:gd name="connsiteX1587" fmla="*/ 906112 w 6515010"/>
              <a:gd name="connsiteY1587" fmla="*/ 2823310 h 5388809"/>
              <a:gd name="connsiteX1588" fmla="*/ 890748 w 6515010"/>
              <a:gd name="connsiteY1588" fmla="*/ 2842316 h 5388809"/>
              <a:gd name="connsiteX1589" fmla="*/ 828682 w 6515010"/>
              <a:gd name="connsiteY1589" fmla="*/ 2902120 h 5388809"/>
              <a:gd name="connsiteX1590" fmla="*/ 816245 w 6515010"/>
              <a:gd name="connsiteY1590" fmla="*/ 2892066 h 5388809"/>
              <a:gd name="connsiteX1591" fmla="*/ 823921 w 6515010"/>
              <a:gd name="connsiteY1591" fmla="*/ 2882572 h 5388809"/>
              <a:gd name="connsiteX1592" fmla="*/ 992838 w 6515010"/>
              <a:gd name="connsiteY1592" fmla="*/ 2741511 h 5388809"/>
              <a:gd name="connsiteX1593" fmla="*/ 979756 w 6515010"/>
              <a:gd name="connsiteY1593" fmla="*/ 2715236 h 5388809"/>
              <a:gd name="connsiteX1594" fmla="*/ 939498 w 6515010"/>
              <a:gd name="connsiteY1594" fmla="*/ 2714118 h 5388809"/>
              <a:gd name="connsiteX1595" fmla="*/ 931823 w 6515010"/>
              <a:gd name="connsiteY1595" fmla="*/ 2723613 h 5388809"/>
              <a:gd name="connsiteX1596" fmla="*/ 928917 w 6515010"/>
              <a:gd name="connsiteY1596" fmla="*/ 2752690 h 5388809"/>
              <a:gd name="connsiteX1597" fmla="*/ 904022 w 6515010"/>
              <a:gd name="connsiteY1597" fmla="*/ 2732565 h 5388809"/>
              <a:gd name="connsiteX1598" fmla="*/ 900742 w 6515010"/>
              <a:gd name="connsiteY1598" fmla="*/ 2787542 h 5388809"/>
              <a:gd name="connsiteX1599" fmla="*/ 852808 w 6515010"/>
              <a:gd name="connsiteY1599" fmla="*/ 2795919 h 5388809"/>
              <a:gd name="connsiteX1600" fmla="*/ 849880 w 6515010"/>
              <a:gd name="connsiteY1600" fmla="*/ 2824978 h 5388809"/>
              <a:gd name="connsiteX1601" fmla="*/ 727679 w 6515010"/>
              <a:gd name="connsiteY1601" fmla="*/ 2925223 h 5388809"/>
              <a:gd name="connsiteX1602" fmla="*/ 715243 w 6515010"/>
              <a:gd name="connsiteY1602" fmla="*/ 2915170 h 5388809"/>
              <a:gd name="connsiteX1603" fmla="*/ 494231 w 6515010"/>
              <a:gd name="connsiteY1603" fmla="*/ 3061245 h 5388809"/>
              <a:gd name="connsiteX1604" fmla="*/ 486543 w 6515010"/>
              <a:gd name="connsiteY1604" fmla="*/ 3070756 h 5388809"/>
              <a:gd name="connsiteX1605" fmla="*/ 531584 w 6515010"/>
              <a:gd name="connsiteY1605" fmla="*/ 3091440 h 5388809"/>
              <a:gd name="connsiteX1606" fmla="*/ 556479 w 6515010"/>
              <a:gd name="connsiteY1606" fmla="*/ 3111565 h 5388809"/>
              <a:gd name="connsiteX1607" fmla="*/ 503410 w 6515010"/>
              <a:gd name="connsiteY1607" fmla="*/ 3126292 h 5388809"/>
              <a:gd name="connsiteX1608" fmla="*/ 466417 w 6515010"/>
              <a:gd name="connsiteY1608" fmla="*/ 3070214 h 5388809"/>
              <a:gd name="connsiteX1609" fmla="*/ 458742 w 6515010"/>
              <a:gd name="connsiteY1609" fmla="*/ 3079708 h 5388809"/>
              <a:gd name="connsiteX1610" fmla="*/ 453959 w 6515010"/>
              <a:gd name="connsiteY1610" fmla="*/ 3060143 h 5388809"/>
              <a:gd name="connsiteX1611" fmla="*/ 420428 w 6515010"/>
              <a:gd name="connsiteY1611" fmla="*/ 3059211 h 5388809"/>
              <a:gd name="connsiteX1612" fmla="*/ 441162 w 6515010"/>
              <a:gd name="connsiteY1612" fmla="*/ 3075972 h 5388809"/>
              <a:gd name="connsiteX1613" fmla="*/ 418122 w 6515010"/>
              <a:gd name="connsiteY1613" fmla="*/ 3104473 h 5388809"/>
              <a:gd name="connsiteX1614" fmla="*/ 397388 w 6515010"/>
              <a:gd name="connsiteY1614" fmla="*/ 3087712 h 5388809"/>
              <a:gd name="connsiteX1615" fmla="*/ 390322 w 6515010"/>
              <a:gd name="connsiteY1615" fmla="*/ 3113425 h 5388809"/>
              <a:gd name="connsiteX1616" fmla="*/ 208947 w 6515010"/>
              <a:gd name="connsiteY1616" fmla="*/ 3244415 h 5388809"/>
              <a:gd name="connsiteX1617" fmla="*/ 198366 w 6515010"/>
              <a:gd name="connsiteY1617" fmla="*/ 3282987 h 5388809"/>
              <a:gd name="connsiteX1618" fmla="*/ 37720 w 6515010"/>
              <a:gd name="connsiteY1618" fmla="*/ 3341680 h 5388809"/>
              <a:gd name="connsiteX1619" fmla="*/ 0 w 6515010"/>
              <a:gd name="connsiteY1619" fmla="*/ 3364990 h 5388809"/>
              <a:gd name="connsiteX1620" fmla="*/ 0 w 6515010"/>
              <a:gd name="connsiteY1620" fmla="*/ 3329499 h 5388809"/>
              <a:gd name="connsiteX1621" fmla="*/ 17648 w 6515010"/>
              <a:gd name="connsiteY1621" fmla="*/ 3320871 h 5388809"/>
              <a:gd name="connsiteX1622" fmla="*/ 29280 w 6515010"/>
              <a:gd name="connsiteY1622" fmla="*/ 3313907 h 5388809"/>
              <a:gd name="connsiteX1623" fmla="*/ 32208 w 6515010"/>
              <a:gd name="connsiteY1623" fmla="*/ 3284847 h 5388809"/>
              <a:gd name="connsiteX1624" fmla="*/ 84904 w 6515010"/>
              <a:gd name="connsiteY1624" fmla="*/ 3296020 h 5388809"/>
              <a:gd name="connsiteX1625" fmla="*/ 95507 w 6515010"/>
              <a:gd name="connsiteY1625" fmla="*/ 3257466 h 5388809"/>
              <a:gd name="connsiteX1626" fmla="*/ 176376 w 6515010"/>
              <a:gd name="connsiteY1626" fmla="*/ 3233785 h 5388809"/>
              <a:gd name="connsiteX1627" fmla="*/ 179304 w 6515010"/>
              <a:gd name="connsiteY1627" fmla="*/ 3204727 h 5388809"/>
              <a:gd name="connsiteX1628" fmla="*/ 186980 w 6515010"/>
              <a:gd name="connsiteY1628" fmla="*/ 3195232 h 5388809"/>
              <a:gd name="connsiteX1629" fmla="*/ 227239 w 6515010"/>
              <a:gd name="connsiteY1629" fmla="*/ 3196350 h 5388809"/>
              <a:gd name="connsiteX1630" fmla="*/ 222469 w 6515010"/>
              <a:gd name="connsiteY1630" fmla="*/ 3176768 h 5388809"/>
              <a:gd name="connsiteX1631" fmla="*/ 331148 w 6515010"/>
              <a:gd name="connsiteY1631" fmla="*/ 3144169 h 5388809"/>
              <a:gd name="connsiteX1632" fmla="*/ 306253 w 6515010"/>
              <a:gd name="connsiteY1632" fmla="*/ 3124044 h 5388809"/>
              <a:gd name="connsiteX1633" fmla="*/ 321617 w 6515010"/>
              <a:gd name="connsiteY1633" fmla="*/ 3105039 h 5388809"/>
              <a:gd name="connsiteX1634" fmla="*/ 338837 w 6515010"/>
              <a:gd name="connsiteY1634" fmla="*/ 3134658 h 5388809"/>
              <a:gd name="connsiteX1635" fmla="*/ 349440 w 6515010"/>
              <a:gd name="connsiteY1635" fmla="*/ 3096104 h 5388809"/>
              <a:gd name="connsiteX1636" fmla="*/ 456277 w 6515010"/>
              <a:gd name="connsiteY1636" fmla="*/ 3014864 h 5388809"/>
              <a:gd name="connsiteX1637" fmla="*/ 469336 w 6515010"/>
              <a:gd name="connsiteY1637" fmla="*/ 3041120 h 5388809"/>
              <a:gd name="connsiteX1638" fmla="*/ 481795 w 6515010"/>
              <a:gd name="connsiteY1638" fmla="*/ 3051191 h 5388809"/>
              <a:gd name="connsiteX1639" fmla="*/ 504834 w 6515010"/>
              <a:gd name="connsiteY1639" fmla="*/ 3022691 h 5388809"/>
              <a:gd name="connsiteX1640" fmla="*/ 492376 w 6515010"/>
              <a:gd name="connsiteY1640" fmla="*/ 3012620 h 5388809"/>
              <a:gd name="connsiteX1641" fmla="*/ 489911 w 6515010"/>
              <a:gd name="connsiteY1641" fmla="*/ 2947775 h 5388809"/>
              <a:gd name="connsiteX1642" fmla="*/ 497600 w 6515010"/>
              <a:gd name="connsiteY1642" fmla="*/ 2938264 h 5388809"/>
              <a:gd name="connsiteX1643" fmla="*/ 510059 w 6515010"/>
              <a:gd name="connsiteY1643" fmla="*/ 2948334 h 5388809"/>
              <a:gd name="connsiteX1644" fmla="*/ 523104 w 6515010"/>
              <a:gd name="connsiteY1644" fmla="*/ 2974608 h 5388809"/>
              <a:gd name="connsiteX1645" fmla="*/ 594452 w 6515010"/>
              <a:gd name="connsiteY1645" fmla="*/ 2911831 h 5388809"/>
              <a:gd name="connsiteX1646" fmla="*/ 611672 w 6515010"/>
              <a:gd name="connsiteY1646" fmla="*/ 2941450 h 5388809"/>
              <a:gd name="connsiteX1647" fmla="*/ 624107 w 6515010"/>
              <a:gd name="connsiteY1647" fmla="*/ 2951503 h 5388809"/>
              <a:gd name="connsiteX1648" fmla="*/ 639472 w 6515010"/>
              <a:gd name="connsiteY1648" fmla="*/ 2932498 h 5388809"/>
              <a:gd name="connsiteX1649" fmla="*/ 614577 w 6515010"/>
              <a:gd name="connsiteY1649" fmla="*/ 2912373 h 5388809"/>
              <a:gd name="connsiteX1650" fmla="*/ 637630 w 6515010"/>
              <a:gd name="connsiteY1650" fmla="*/ 2883856 h 5388809"/>
              <a:gd name="connsiteX1651" fmla="*/ 654836 w 6515010"/>
              <a:gd name="connsiteY1651" fmla="*/ 2913493 h 5388809"/>
              <a:gd name="connsiteX1652" fmla="*/ 670201 w 6515010"/>
              <a:gd name="connsiteY1652" fmla="*/ 2894486 h 5388809"/>
              <a:gd name="connsiteX1653" fmla="*/ 645306 w 6515010"/>
              <a:gd name="connsiteY1653" fmla="*/ 2874361 h 5388809"/>
              <a:gd name="connsiteX1654" fmla="*/ 797185 w 6515010"/>
              <a:gd name="connsiteY1654" fmla="*/ 2813805 h 5388809"/>
              <a:gd name="connsiteX1655" fmla="*/ 772290 w 6515010"/>
              <a:gd name="connsiteY1655" fmla="*/ 2793680 h 5388809"/>
              <a:gd name="connsiteX1656" fmla="*/ 803018 w 6515010"/>
              <a:gd name="connsiteY1656" fmla="*/ 2755669 h 5388809"/>
              <a:gd name="connsiteX1657" fmla="*/ 855714 w 6515010"/>
              <a:gd name="connsiteY1657" fmla="*/ 2766841 h 5388809"/>
              <a:gd name="connsiteX1658" fmla="*/ 868510 w 6515010"/>
              <a:gd name="connsiteY1658" fmla="*/ 2751011 h 5388809"/>
              <a:gd name="connsiteX1659" fmla="*/ 850952 w 6515010"/>
              <a:gd name="connsiteY1659" fmla="*/ 2747293 h 5388809"/>
              <a:gd name="connsiteX1660" fmla="*/ 806285 w 6515010"/>
              <a:gd name="connsiteY1660" fmla="*/ 2700708 h 5388809"/>
              <a:gd name="connsiteX1661" fmla="*/ 948611 w 6515010"/>
              <a:gd name="connsiteY1661" fmla="*/ 2601004 h 5388809"/>
              <a:gd name="connsiteX1662" fmla="*/ 939081 w 6515010"/>
              <a:gd name="connsiteY1662" fmla="*/ 2561874 h 5388809"/>
              <a:gd name="connsiteX1663" fmla="*/ 883106 w 6515010"/>
              <a:gd name="connsiteY1663" fmla="*/ 2605678 h 5388809"/>
              <a:gd name="connsiteX1664" fmla="*/ 853441 w 6515010"/>
              <a:gd name="connsiteY1664" fmla="*/ 2565972 h 5388809"/>
              <a:gd name="connsiteX1665" fmla="*/ 868805 w 6515010"/>
              <a:gd name="connsiteY1665" fmla="*/ 2546966 h 5388809"/>
              <a:gd name="connsiteX1666" fmla="*/ 917114 w 6515010"/>
              <a:gd name="connsiteY1666" fmla="*/ 2512689 h 5388809"/>
              <a:gd name="connsiteX1667" fmla="*/ 954445 w 6515010"/>
              <a:gd name="connsiteY1667" fmla="*/ 2542868 h 5388809"/>
              <a:gd name="connsiteX1668" fmla="*/ 971650 w 6515010"/>
              <a:gd name="connsiteY1668" fmla="*/ 2572504 h 5388809"/>
              <a:gd name="connsiteX1669" fmla="*/ 979339 w 6515010"/>
              <a:gd name="connsiteY1669" fmla="*/ 2562993 h 5388809"/>
              <a:gd name="connsiteX1670" fmla="*/ 1115480 w 6515010"/>
              <a:gd name="connsiteY1670" fmla="*/ 2547342 h 5388809"/>
              <a:gd name="connsiteX1671" fmla="*/ 1103383 w 6515010"/>
              <a:gd name="connsiteY1671" fmla="*/ 2511388 h 5388809"/>
              <a:gd name="connsiteX1672" fmla="*/ 1090946 w 6515010"/>
              <a:gd name="connsiteY1672" fmla="*/ 2501335 h 5388809"/>
              <a:gd name="connsiteX1673" fmla="*/ 1070461 w 6515010"/>
              <a:gd name="connsiteY1673" fmla="*/ 2526676 h 5388809"/>
              <a:gd name="connsiteX1674" fmla="*/ 1058002 w 6515010"/>
              <a:gd name="connsiteY1674" fmla="*/ 2516604 h 5388809"/>
              <a:gd name="connsiteX1675" fmla="*/ 1116905 w 6515010"/>
              <a:gd name="connsiteY1675" fmla="*/ 2443740 h 5388809"/>
              <a:gd name="connsiteX1676" fmla="*/ 1092010 w 6515010"/>
              <a:gd name="connsiteY1676" fmla="*/ 2423615 h 5388809"/>
              <a:gd name="connsiteX1677" fmla="*/ 1048471 w 6515010"/>
              <a:gd name="connsiteY1677" fmla="*/ 2477474 h 5388809"/>
              <a:gd name="connsiteX1678" fmla="*/ 1023577 w 6515010"/>
              <a:gd name="connsiteY1678" fmla="*/ 2457350 h 5388809"/>
              <a:gd name="connsiteX1679" fmla="*/ 1031626 w 6515010"/>
              <a:gd name="connsiteY1679" fmla="*/ 2421955 h 5388809"/>
              <a:gd name="connsiteX1680" fmla="*/ 1097844 w 6515010"/>
              <a:gd name="connsiteY1680" fmla="*/ 2365478 h 5388809"/>
              <a:gd name="connsiteX1681" fmla="*/ 1072949 w 6515010"/>
              <a:gd name="connsiteY1681" fmla="*/ 2345355 h 5388809"/>
              <a:gd name="connsiteX1682" fmla="*/ 835612 w 6515010"/>
              <a:gd name="connsiteY1682" fmla="*/ 2520133 h 5388809"/>
              <a:gd name="connsiteX1683" fmla="*/ 823176 w 6515010"/>
              <a:gd name="connsiteY1683" fmla="*/ 2510079 h 5388809"/>
              <a:gd name="connsiteX1684" fmla="*/ 828298 w 6515010"/>
              <a:gd name="connsiteY1684" fmla="*/ 2503744 h 5388809"/>
              <a:gd name="connsiteX1685" fmla="*/ 871463 w 6515010"/>
              <a:gd name="connsiteY1685" fmla="*/ 2475785 h 5388809"/>
              <a:gd name="connsiteX1686" fmla="*/ 891178 w 6515010"/>
              <a:gd name="connsiteY1686" fmla="*/ 2324118 h 5388809"/>
              <a:gd name="connsiteX1687" fmla="*/ 866284 w 6515010"/>
              <a:gd name="connsiteY1687" fmla="*/ 2303993 h 5388809"/>
              <a:gd name="connsiteX1688" fmla="*/ 777716 w 6515010"/>
              <a:gd name="connsiteY1688" fmla="*/ 2337151 h 5388809"/>
              <a:gd name="connsiteX1689" fmla="*/ 762353 w 6515010"/>
              <a:gd name="connsiteY1689" fmla="*/ 2356156 h 5388809"/>
              <a:gd name="connsiteX1690" fmla="*/ 759446 w 6515010"/>
              <a:gd name="connsiteY1690" fmla="*/ 2385234 h 5388809"/>
              <a:gd name="connsiteX1691" fmla="*/ 731624 w 6515010"/>
              <a:gd name="connsiteY1691" fmla="*/ 2394168 h 5388809"/>
              <a:gd name="connsiteX1692" fmla="*/ 456957 w 6515010"/>
              <a:gd name="connsiteY1692" fmla="*/ 2538769 h 5388809"/>
              <a:gd name="connsiteX1693" fmla="*/ 49470 w 6515010"/>
              <a:gd name="connsiteY1693" fmla="*/ 2822186 h 5388809"/>
              <a:gd name="connsiteX1694" fmla="*/ 0 w 6515010"/>
              <a:gd name="connsiteY1694" fmla="*/ 2848772 h 538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</a:cxnLst>
            <a:rect l="l" t="t" r="r" b="b"/>
            <a:pathLst>
              <a:path w="6515010" h="5388809">
                <a:moveTo>
                  <a:pt x="520297" y="5359603"/>
                </a:moveTo>
                <a:lnTo>
                  <a:pt x="539094" y="5368242"/>
                </a:lnTo>
                <a:lnTo>
                  <a:pt x="496687" y="5388809"/>
                </a:lnTo>
                <a:close/>
                <a:moveTo>
                  <a:pt x="755938" y="5246307"/>
                </a:moveTo>
                <a:lnTo>
                  <a:pt x="768396" y="5256378"/>
                </a:lnTo>
                <a:lnTo>
                  <a:pt x="761830" y="5264500"/>
                </a:lnTo>
                <a:lnTo>
                  <a:pt x="680767" y="5302222"/>
                </a:lnTo>
                <a:lnTo>
                  <a:pt x="672141" y="5299047"/>
                </a:lnTo>
                <a:cubicBezTo>
                  <a:pt x="719466" y="5274451"/>
                  <a:pt x="747402" y="5256865"/>
                  <a:pt x="755938" y="5246307"/>
                </a:cubicBezTo>
                <a:close/>
                <a:moveTo>
                  <a:pt x="791436" y="5227877"/>
                </a:moveTo>
                <a:lnTo>
                  <a:pt x="799735" y="5234585"/>
                </a:lnTo>
                <a:lnTo>
                  <a:pt x="784370" y="5253592"/>
                </a:lnTo>
                <a:lnTo>
                  <a:pt x="776072" y="5246883"/>
                </a:lnTo>
                <a:close/>
                <a:moveTo>
                  <a:pt x="822788" y="5206068"/>
                </a:moveTo>
                <a:lnTo>
                  <a:pt x="847682" y="5226192"/>
                </a:lnTo>
                <a:lnTo>
                  <a:pt x="845298" y="5227298"/>
                </a:lnTo>
                <a:lnTo>
                  <a:pt x="830124" y="5233431"/>
                </a:lnTo>
                <a:lnTo>
                  <a:pt x="807423" y="5225074"/>
                </a:lnTo>
                <a:close/>
                <a:moveTo>
                  <a:pt x="909398" y="5176896"/>
                </a:moveTo>
                <a:cubicBezTo>
                  <a:pt x="914844" y="5177588"/>
                  <a:pt x="919642" y="5179611"/>
                  <a:pt x="923791" y="5182964"/>
                </a:cubicBezTo>
                <a:lnTo>
                  <a:pt x="934192" y="5191373"/>
                </a:lnTo>
                <a:lnTo>
                  <a:pt x="909508" y="5201349"/>
                </a:lnTo>
                <a:lnTo>
                  <a:pt x="876606" y="5211608"/>
                </a:lnTo>
                <a:cubicBezTo>
                  <a:pt x="861051" y="5213877"/>
                  <a:pt x="849814" y="5212217"/>
                  <a:pt x="842899" y="5206626"/>
                </a:cubicBezTo>
                <a:cubicBezTo>
                  <a:pt x="870888" y="5184733"/>
                  <a:pt x="893060" y="5174823"/>
                  <a:pt x="909398" y="5176896"/>
                </a:cubicBezTo>
                <a:close/>
                <a:moveTo>
                  <a:pt x="7666" y="5133259"/>
                </a:moveTo>
                <a:lnTo>
                  <a:pt x="15965" y="5139968"/>
                </a:lnTo>
                <a:lnTo>
                  <a:pt x="4633" y="5153983"/>
                </a:lnTo>
                <a:lnTo>
                  <a:pt x="0" y="5156165"/>
                </a:lnTo>
                <a:lnTo>
                  <a:pt x="0" y="5142742"/>
                </a:lnTo>
                <a:close/>
                <a:moveTo>
                  <a:pt x="989996" y="5126505"/>
                </a:moveTo>
                <a:lnTo>
                  <a:pt x="1014891" y="5146630"/>
                </a:lnTo>
                <a:lnTo>
                  <a:pt x="996891" y="5168896"/>
                </a:lnTo>
                <a:lnTo>
                  <a:pt x="965959" y="5179300"/>
                </a:lnTo>
                <a:lnTo>
                  <a:pt x="951592" y="5174012"/>
                </a:lnTo>
                <a:close/>
                <a:moveTo>
                  <a:pt x="39018" y="5111451"/>
                </a:moveTo>
                <a:lnTo>
                  <a:pt x="59612" y="5128099"/>
                </a:lnTo>
                <a:lnTo>
                  <a:pt x="41024" y="5136850"/>
                </a:lnTo>
                <a:lnTo>
                  <a:pt x="23653" y="5130456"/>
                </a:lnTo>
                <a:close/>
                <a:moveTo>
                  <a:pt x="125628" y="5082279"/>
                </a:moveTo>
                <a:cubicBezTo>
                  <a:pt x="131074" y="5082969"/>
                  <a:pt x="135872" y="5084992"/>
                  <a:pt x="140021" y="5088346"/>
                </a:cubicBezTo>
                <a:lnTo>
                  <a:pt x="141503" y="5089544"/>
                </a:lnTo>
                <a:lnTo>
                  <a:pt x="85509" y="5115906"/>
                </a:lnTo>
                <a:lnTo>
                  <a:pt x="59129" y="5112009"/>
                </a:lnTo>
                <a:cubicBezTo>
                  <a:pt x="87119" y="5090115"/>
                  <a:pt x="109290" y="5080205"/>
                  <a:pt x="125628" y="5082279"/>
                </a:cubicBezTo>
                <a:close/>
                <a:moveTo>
                  <a:pt x="1164914" y="5037449"/>
                </a:moveTo>
                <a:lnTo>
                  <a:pt x="1177350" y="5047502"/>
                </a:lnTo>
                <a:cubicBezTo>
                  <a:pt x="1172229" y="5053838"/>
                  <a:pt x="1168713" y="5066695"/>
                  <a:pt x="1166769" y="5086074"/>
                </a:cubicBezTo>
                <a:cubicBezTo>
                  <a:pt x="1163355" y="5090298"/>
                  <a:pt x="1137125" y="5105771"/>
                  <a:pt x="1088093" y="5132478"/>
                </a:cubicBezTo>
                <a:lnTo>
                  <a:pt x="1063199" y="5112354"/>
                </a:lnTo>
                <a:cubicBezTo>
                  <a:pt x="1078562" y="5093348"/>
                  <a:pt x="1104792" y="5077874"/>
                  <a:pt x="1141874" y="5065949"/>
                </a:cubicBezTo>
                <a:lnTo>
                  <a:pt x="1129415" y="5055878"/>
                </a:lnTo>
                <a:cubicBezTo>
                  <a:pt x="1147957" y="5049916"/>
                  <a:pt x="1159792" y="5043784"/>
                  <a:pt x="1164914" y="5037449"/>
                </a:cubicBezTo>
                <a:close/>
                <a:moveTo>
                  <a:pt x="206226" y="5031887"/>
                </a:moveTo>
                <a:lnTo>
                  <a:pt x="226607" y="5048364"/>
                </a:lnTo>
                <a:lnTo>
                  <a:pt x="172002" y="5075185"/>
                </a:lnTo>
                <a:lnTo>
                  <a:pt x="170746" y="5075776"/>
                </a:lnTo>
                <a:close/>
                <a:moveTo>
                  <a:pt x="1390210" y="5004844"/>
                </a:moveTo>
                <a:lnTo>
                  <a:pt x="1415104" y="5024968"/>
                </a:lnTo>
                <a:lnTo>
                  <a:pt x="1402173" y="5040965"/>
                </a:lnTo>
                <a:lnTo>
                  <a:pt x="1370884" y="5051072"/>
                </a:lnTo>
                <a:lnTo>
                  <a:pt x="1354734" y="5023291"/>
                </a:lnTo>
                <a:cubicBezTo>
                  <a:pt x="1373274" y="5017328"/>
                  <a:pt x="1385102" y="5011162"/>
                  <a:pt x="1390210" y="5004844"/>
                </a:cubicBezTo>
                <a:close/>
                <a:moveTo>
                  <a:pt x="1233347" y="5003715"/>
                </a:moveTo>
                <a:cubicBezTo>
                  <a:pt x="1247178" y="5014895"/>
                  <a:pt x="1248961" y="5026812"/>
                  <a:pt x="1238718" y="5039483"/>
                </a:cubicBezTo>
                <a:lnTo>
                  <a:pt x="1210544" y="5074335"/>
                </a:lnTo>
                <a:lnTo>
                  <a:pt x="1202245" y="5067627"/>
                </a:lnTo>
                <a:cubicBezTo>
                  <a:pt x="1185649" y="5054211"/>
                  <a:pt x="1182471" y="5041167"/>
                  <a:pt x="1192714" y="5028497"/>
                </a:cubicBezTo>
                <a:lnTo>
                  <a:pt x="1205524" y="5012650"/>
                </a:lnTo>
                <a:close/>
                <a:moveTo>
                  <a:pt x="381144" y="4942831"/>
                </a:moveTo>
                <a:lnTo>
                  <a:pt x="393580" y="4952885"/>
                </a:lnTo>
                <a:cubicBezTo>
                  <a:pt x="391020" y="4956052"/>
                  <a:pt x="388860" y="4960850"/>
                  <a:pt x="387098" y="4967279"/>
                </a:cubicBezTo>
                <a:lnTo>
                  <a:pt x="386718" y="4969524"/>
                </a:lnTo>
                <a:lnTo>
                  <a:pt x="374333" y="4975800"/>
                </a:lnTo>
                <a:lnTo>
                  <a:pt x="283030" y="5020648"/>
                </a:lnTo>
                <a:lnTo>
                  <a:pt x="279428" y="5017736"/>
                </a:lnTo>
                <a:cubicBezTo>
                  <a:pt x="294792" y="4998729"/>
                  <a:pt x="321022" y="4983256"/>
                  <a:pt x="358104" y="4971331"/>
                </a:cubicBezTo>
                <a:lnTo>
                  <a:pt x="345646" y="4961260"/>
                </a:lnTo>
                <a:cubicBezTo>
                  <a:pt x="364187" y="4955298"/>
                  <a:pt x="376023" y="4949166"/>
                  <a:pt x="381144" y="4942831"/>
                </a:cubicBezTo>
                <a:close/>
                <a:moveTo>
                  <a:pt x="449577" y="4909097"/>
                </a:moveTo>
                <a:cubicBezTo>
                  <a:pt x="456493" y="4914687"/>
                  <a:pt x="460395" y="4920461"/>
                  <a:pt x="461290" y="4926422"/>
                </a:cubicBezTo>
                <a:lnTo>
                  <a:pt x="459080" y="4932850"/>
                </a:lnTo>
                <a:lnTo>
                  <a:pt x="407862" y="4958807"/>
                </a:lnTo>
                <a:lnTo>
                  <a:pt x="403645" y="4953164"/>
                </a:lnTo>
                <a:cubicBezTo>
                  <a:pt x="402057" y="4946643"/>
                  <a:pt x="403823" y="4940214"/>
                  <a:pt x="408945" y="4933878"/>
                </a:cubicBezTo>
                <a:lnTo>
                  <a:pt x="421755" y="4918032"/>
                </a:lnTo>
                <a:close/>
                <a:moveTo>
                  <a:pt x="1641859" y="4888762"/>
                </a:moveTo>
                <a:lnTo>
                  <a:pt x="1618446" y="4943162"/>
                </a:lnTo>
                <a:lnTo>
                  <a:pt x="1630905" y="4953234"/>
                </a:lnTo>
                <a:lnTo>
                  <a:pt x="1679191" y="4918940"/>
                </a:lnTo>
                <a:lnTo>
                  <a:pt x="1686880" y="4909429"/>
                </a:lnTo>
                <a:lnTo>
                  <a:pt x="1674443" y="4899375"/>
                </a:lnTo>
                <a:close/>
                <a:moveTo>
                  <a:pt x="1293582" y="4649119"/>
                </a:moveTo>
                <a:lnTo>
                  <a:pt x="1306041" y="4659191"/>
                </a:lnTo>
                <a:lnTo>
                  <a:pt x="1283001" y="4687692"/>
                </a:lnTo>
                <a:lnTo>
                  <a:pt x="1270542" y="4677620"/>
                </a:lnTo>
                <a:close/>
                <a:moveTo>
                  <a:pt x="2000414" y="4623418"/>
                </a:moveTo>
                <a:lnTo>
                  <a:pt x="2017634" y="4653037"/>
                </a:lnTo>
                <a:lnTo>
                  <a:pt x="1966780" y="4690506"/>
                </a:lnTo>
                <a:lnTo>
                  <a:pt x="1949574" y="4660871"/>
                </a:lnTo>
                <a:close/>
                <a:moveTo>
                  <a:pt x="514488" y="4558282"/>
                </a:moveTo>
                <a:lnTo>
                  <a:pt x="522270" y="4564573"/>
                </a:lnTo>
                <a:lnTo>
                  <a:pt x="499231" y="4593073"/>
                </a:lnTo>
                <a:lnTo>
                  <a:pt x="486773" y="4583002"/>
                </a:lnTo>
                <a:lnTo>
                  <a:pt x="498846" y="4568066"/>
                </a:lnTo>
                <a:close/>
                <a:moveTo>
                  <a:pt x="1216645" y="4528799"/>
                </a:moveTo>
                <a:lnTo>
                  <a:pt x="1220347" y="4535167"/>
                </a:lnTo>
                <a:lnTo>
                  <a:pt x="1174705" y="4559696"/>
                </a:lnTo>
                <a:close/>
                <a:moveTo>
                  <a:pt x="90650" y="4524395"/>
                </a:moveTo>
                <a:lnTo>
                  <a:pt x="115545" y="4544520"/>
                </a:lnTo>
                <a:lnTo>
                  <a:pt x="100180" y="4563525"/>
                </a:lnTo>
                <a:cubicBezTo>
                  <a:pt x="71633" y="4564892"/>
                  <a:pt x="50539" y="4574014"/>
                  <a:pt x="36882" y="4590908"/>
                </a:cubicBezTo>
                <a:lnTo>
                  <a:pt x="11987" y="4570783"/>
                </a:lnTo>
                <a:close/>
                <a:moveTo>
                  <a:pt x="2130305" y="4513660"/>
                </a:moveTo>
                <a:lnTo>
                  <a:pt x="2162875" y="4524290"/>
                </a:lnTo>
                <a:cubicBezTo>
                  <a:pt x="2144096" y="4547520"/>
                  <a:pt x="2100795" y="4584111"/>
                  <a:pt x="2032998" y="4634031"/>
                </a:cubicBezTo>
                <a:lnTo>
                  <a:pt x="2020562" y="4623977"/>
                </a:lnTo>
                <a:lnTo>
                  <a:pt x="2028237" y="4614482"/>
                </a:lnTo>
                <a:cubicBezTo>
                  <a:pt x="2048723" y="4589141"/>
                  <a:pt x="2080174" y="4558698"/>
                  <a:pt x="2122616" y="4523171"/>
                </a:cubicBezTo>
                <a:close/>
                <a:moveTo>
                  <a:pt x="1681712" y="4491487"/>
                </a:moveTo>
                <a:lnTo>
                  <a:pt x="1694170" y="4501558"/>
                </a:lnTo>
                <a:lnTo>
                  <a:pt x="1678806" y="4520564"/>
                </a:lnTo>
                <a:lnTo>
                  <a:pt x="1666347" y="4510492"/>
                </a:lnTo>
                <a:close/>
                <a:moveTo>
                  <a:pt x="275700" y="4490655"/>
                </a:moveTo>
                <a:lnTo>
                  <a:pt x="288158" y="4500726"/>
                </a:lnTo>
                <a:lnTo>
                  <a:pt x="280469" y="4510237"/>
                </a:lnTo>
                <a:cubicBezTo>
                  <a:pt x="247860" y="4522286"/>
                  <a:pt x="223863" y="4537805"/>
                  <a:pt x="208499" y="4556811"/>
                </a:cubicBezTo>
                <a:lnTo>
                  <a:pt x="196062" y="4546757"/>
                </a:lnTo>
                <a:cubicBezTo>
                  <a:pt x="211426" y="4527752"/>
                  <a:pt x="210817" y="4511531"/>
                  <a:pt x="194221" y="4498115"/>
                </a:cubicBezTo>
                <a:lnTo>
                  <a:pt x="199342" y="4491780"/>
                </a:lnTo>
                <a:cubicBezTo>
                  <a:pt x="229769" y="4516377"/>
                  <a:pt x="255214" y="4515996"/>
                  <a:pt x="275700" y="4490655"/>
                </a:cubicBezTo>
                <a:close/>
                <a:moveTo>
                  <a:pt x="1583027" y="4469311"/>
                </a:moveTo>
                <a:lnTo>
                  <a:pt x="1595463" y="4479364"/>
                </a:lnTo>
                <a:lnTo>
                  <a:pt x="1587774" y="4488876"/>
                </a:lnTo>
                <a:cubicBezTo>
                  <a:pt x="1533621" y="4521918"/>
                  <a:pt x="1502283" y="4543711"/>
                  <a:pt x="1493748" y="4554270"/>
                </a:cubicBezTo>
                <a:lnTo>
                  <a:pt x="1481311" y="4544216"/>
                </a:lnTo>
                <a:lnTo>
                  <a:pt x="1488987" y="4534722"/>
                </a:lnTo>
                <a:cubicBezTo>
                  <a:pt x="1543140" y="4501680"/>
                  <a:pt x="1574491" y="4479871"/>
                  <a:pt x="1583027" y="4469311"/>
                </a:cubicBezTo>
                <a:close/>
                <a:moveTo>
                  <a:pt x="7667" y="4457313"/>
                </a:moveTo>
                <a:lnTo>
                  <a:pt x="15966" y="4464022"/>
                </a:lnTo>
                <a:lnTo>
                  <a:pt x="602" y="4483027"/>
                </a:lnTo>
                <a:lnTo>
                  <a:pt x="0" y="4482541"/>
                </a:lnTo>
                <a:lnTo>
                  <a:pt x="0" y="4466797"/>
                </a:lnTo>
                <a:close/>
                <a:moveTo>
                  <a:pt x="1979262" y="4454412"/>
                </a:moveTo>
                <a:lnTo>
                  <a:pt x="1987560" y="4461120"/>
                </a:lnTo>
                <a:lnTo>
                  <a:pt x="1972183" y="4480142"/>
                </a:lnTo>
                <a:lnTo>
                  <a:pt x="1963885" y="4473434"/>
                </a:lnTo>
                <a:close/>
                <a:moveTo>
                  <a:pt x="1898745" y="4452174"/>
                </a:moveTo>
                <a:cubicBezTo>
                  <a:pt x="1912575" y="4463354"/>
                  <a:pt x="1915752" y="4476398"/>
                  <a:pt x="1908275" y="4491305"/>
                </a:cubicBezTo>
                <a:lnTo>
                  <a:pt x="1903154" y="4497640"/>
                </a:lnTo>
                <a:lnTo>
                  <a:pt x="1878259" y="4477515"/>
                </a:lnTo>
                <a:close/>
                <a:moveTo>
                  <a:pt x="1760388" y="4445082"/>
                </a:moveTo>
                <a:lnTo>
                  <a:pt x="1772846" y="4455153"/>
                </a:lnTo>
                <a:lnTo>
                  <a:pt x="1757482" y="4474159"/>
                </a:lnTo>
                <a:lnTo>
                  <a:pt x="1745024" y="4464088"/>
                </a:lnTo>
                <a:close/>
                <a:moveTo>
                  <a:pt x="237746" y="4444273"/>
                </a:moveTo>
                <a:lnTo>
                  <a:pt x="262641" y="4464398"/>
                </a:lnTo>
                <a:lnTo>
                  <a:pt x="254965" y="4473893"/>
                </a:lnTo>
                <a:lnTo>
                  <a:pt x="230070" y="4453768"/>
                </a:lnTo>
                <a:close/>
                <a:moveTo>
                  <a:pt x="39019" y="4435504"/>
                </a:moveTo>
                <a:lnTo>
                  <a:pt x="63913" y="4455628"/>
                </a:lnTo>
                <a:cubicBezTo>
                  <a:pt x="55378" y="4466188"/>
                  <a:pt x="41958" y="4465815"/>
                  <a:pt x="23654" y="4454509"/>
                </a:cubicBezTo>
                <a:close/>
                <a:moveTo>
                  <a:pt x="1631313" y="4435017"/>
                </a:moveTo>
                <a:lnTo>
                  <a:pt x="1643771" y="4445089"/>
                </a:lnTo>
                <a:lnTo>
                  <a:pt x="1628393" y="4464111"/>
                </a:lnTo>
                <a:lnTo>
                  <a:pt x="1615935" y="4454040"/>
                </a:lnTo>
                <a:close/>
                <a:moveTo>
                  <a:pt x="1962043" y="4424793"/>
                </a:moveTo>
                <a:lnTo>
                  <a:pt x="1974480" y="4434846"/>
                </a:lnTo>
                <a:lnTo>
                  <a:pt x="1959115" y="4453852"/>
                </a:lnTo>
                <a:lnTo>
                  <a:pt x="1946679" y="4443798"/>
                </a:lnTo>
                <a:close/>
                <a:moveTo>
                  <a:pt x="756649" y="4424634"/>
                </a:moveTo>
                <a:lnTo>
                  <a:pt x="739885" y="4435387"/>
                </a:lnTo>
                <a:cubicBezTo>
                  <a:pt x="724213" y="4446285"/>
                  <a:pt x="714245" y="4454372"/>
                  <a:pt x="709977" y="4459652"/>
                </a:cubicBezTo>
                <a:lnTo>
                  <a:pt x="701733" y="4452987"/>
                </a:lnTo>
                <a:close/>
                <a:moveTo>
                  <a:pt x="1346535" y="4419042"/>
                </a:moveTo>
                <a:lnTo>
                  <a:pt x="1379105" y="4429672"/>
                </a:lnTo>
                <a:cubicBezTo>
                  <a:pt x="1369716" y="4441286"/>
                  <a:pt x="1354196" y="4456242"/>
                  <a:pt x="1332548" y="4474533"/>
                </a:cubicBezTo>
                <a:lnTo>
                  <a:pt x="1331309" y="4475535"/>
                </a:lnTo>
                <a:lnTo>
                  <a:pt x="1241123" y="4524002"/>
                </a:lnTo>
                <a:lnTo>
                  <a:pt x="1244467" y="4519865"/>
                </a:lnTo>
                <a:cubicBezTo>
                  <a:pt x="1264953" y="4494523"/>
                  <a:pt x="1296405" y="4464080"/>
                  <a:pt x="1338846" y="4428554"/>
                </a:cubicBezTo>
                <a:close/>
                <a:moveTo>
                  <a:pt x="125629" y="4406332"/>
                </a:moveTo>
                <a:cubicBezTo>
                  <a:pt x="131075" y="4407024"/>
                  <a:pt x="135873" y="4409047"/>
                  <a:pt x="140022" y="4412401"/>
                </a:cubicBezTo>
                <a:lnTo>
                  <a:pt x="152459" y="4422453"/>
                </a:lnTo>
                <a:cubicBezTo>
                  <a:pt x="104074" y="4442702"/>
                  <a:pt x="72961" y="4447243"/>
                  <a:pt x="59130" y="4436063"/>
                </a:cubicBezTo>
                <a:cubicBezTo>
                  <a:pt x="87120" y="4414168"/>
                  <a:pt x="109291" y="4404258"/>
                  <a:pt x="125629" y="4406332"/>
                </a:cubicBezTo>
                <a:close/>
                <a:moveTo>
                  <a:pt x="449511" y="4398558"/>
                </a:moveTo>
                <a:lnTo>
                  <a:pt x="468661" y="4400485"/>
                </a:lnTo>
                <a:lnTo>
                  <a:pt x="483188" y="4412228"/>
                </a:lnTo>
                <a:cubicBezTo>
                  <a:pt x="444399" y="4426265"/>
                  <a:pt x="420738" y="4438562"/>
                  <a:pt x="412202" y="4449122"/>
                </a:cubicBezTo>
                <a:lnTo>
                  <a:pt x="399743" y="4439050"/>
                </a:lnTo>
                <a:lnTo>
                  <a:pt x="407432" y="4429539"/>
                </a:lnTo>
                <a:close/>
                <a:moveTo>
                  <a:pt x="1474812" y="4397330"/>
                </a:moveTo>
                <a:lnTo>
                  <a:pt x="1452096" y="4410622"/>
                </a:lnTo>
                <a:lnTo>
                  <a:pt x="1431309" y="4421793"/>
                </a:lnTo>
                <a:lnTo>
                  <a:pt x="1431666" y="4421410"/>
                </a:lnTo>
                <a:cubicBezTo>
                  <a:pt x="1442851" y="4411466"/>
                  <a:pt x="1453440" y="4404206"/>
                  <a:pt x="1463432" y="4399626"/>
                </a:cubicBezTo>
                <a:close/>
                <a:moveTo>
                  <a:pt x="897942" y="4396868"/>
                </a:moveTo>
                <a:lnTo>
                  <a:pt x="910400" y="4406940"/>
                </a:lnTo>
                <a:lnTo>
                  <a:pt x="895036" y="4425946"/>
                </a:lnTo>
                <a:lnTo>
                  <a:pt x="882578" y="4415874"/>
                </a:lnTo>
                <a:close/>
                <a:moveTo>
                  <a:pt x="2102073" y="4370385"/>
                </a:moveTo>
                <a:lnTo>
                  <a:pt x="2114510" y="4380438"/>
                </a:lnTo>
                <a:lnTo>
                  <a:pt x="2099146" y="4399444"/>
                </a:lnTo>
                <a:lnTo>
                  <a:pt x="2086709" y="4389390"/>
                </a:lnTo>
                <a:close/>
                <a:moveTo>
                  <a:pt x="1733029" y="4360113"/>
                </a:moveTo>
                <a:lnTo>
                  <a:pt x="1745487" y="4370184"/>
                </a:lnTo>
                <a:cubicBezTo>
                  <a:pt x="1719880" y="4401860"/>
                  <a:pt x="1713974" y="4423288"/>
                  <a:pt x="1727804" y="4434468"/>
                </a:cubicBezTo>
                <a:lnTo>
                  <a:pt x="1704142" y="4446767"/>
                </a:lnTo>
                <a:cubicBezTo>
                  <a:pt x="1695843" y="4440058"/>
                  <a:pt x="1694273" y="4433537"/>
                  <a:pt x="1699395" y="4427201"/>
                </a:cubicBezTo>
                <a:lnTo>
                  <a:pt x="1666810" y="4416588"/>
                </a:lnTo>
                <a:close/>
                <a:moveTo>
                  <a:pt x="1195493" y="4359794"/>
                </a:moveTo>
                <a:lnTo>
                  <a:pt x="1203791" y="4366502"/>
                </a:lnTo>
                <a:lnTo>
                  <a:pt x="1188413" y="4385525"/>
                </a:lnTo>
                <a:lnTo>
                  <a:pt x="1180115" y="4378817"/>
                </a:lnTo>
                <a:close/>
                <a:moveTo>
                  <a:pt x="1114975" y="4357556"/>
                </a:moveTo>
                <a:cubicBezTo>
                  <a:pt x="1128805" y="4368736"/>
                  <a:pt x="1131982" y="4381780"/>
                  <a:pt x="1124506" y="4396687"/>
                </a:cubicBezTo>
                <a:lnTo>
                  <a:pt x="1119384" y="4403022"/>
                </a:lnTo>
                <a:lnTo>
                  <a:pt x="1094489" y="4382898"/>
                </a:lnTo>
                <a:close/>
                <a:moveTo>
                  <a:pt x="206227" y="4355941"/>
                </a:moveTo>
                <a:lnTo>
                  <a:pt x="231122" y="4376066"/>
                </a:lnTo>
                <a:lnTo>
                  <a:pt x="208082" y="4404567"/>
                </a:lnTo>
                <a:cubicBezTo>
                  <a:pt x="199546" y="4415126"/>
                  <a:pt x="186126" y="4414753"/>
                  <a:pt x="167823" y="4403448"/>
                </a:cubicBezTo>
                <a:close/>
                <a:moveTo>
                  <a:pt x="2218081" y="4354158"/>
                </a:moveTo>
                <a:lnTo>
                  <a:pt x="2210392" y="4363670"/>
                </a:lnTo>
                <a:lnTo>
                  <a:pt x="2235286" y="4383795"/>
                </a:lnTo>
                <a:lnTo>
                  <a:pt x="2242976" y="4374283"/>
                </a:lnTo>
                <a:close/>
                <a:moveTo>
                  <a:pt x="976618" y="4350464"/>
                </a:moveTo>
                <a:lnTo>
                  <a:pt x="989077" y="4360535"/>
                </a:lnTo>
                <a:lnTo>
                  <a:pt x="973712" y="4379541"/>
                </a:lnTo>
                <a:lnTo>
                  <a:pt x="961254" y="4369470"/>
                </a:lnTo>
                <a:close/>
                <a:moveTo>
                  <a:pt x="2048747" y="4342976"/>
                </a:moveTo>
                <a:lnTo>
                  <a:pt x="2069503" y="4359755"/>
                </a:lnTo>
                <a:lnTo>
                  <a:pt x="2054139" y="4378760"/>
                </a:lnTo>
                <a:lnTo>
                  <a:pt x="2033383" y="4361981"/>
                </a:lnTo>
                <a:close/>
                <a:moveTo>
                  <a:pt x="562203" y="4339923"/>
                </a:moveTo>
                <a:lnTo>
                  <a:pt x="574661" y="4349994"/>
                </a:lnTo>
                <a:lnTo>
                  <a:pt x="566986" y="4359489"/>
                </a:lnTo>
                <a:lnTo>
                  <a:pt x="518678" y="4393764"/>
                </a:lnTo>
                <a:lnTo>
                  <a:pt x="506241" y="4383711"/>
                </a:lnTo>
                <a:lnTo>
                  <a:pt x="521605" y="4364705"/>
                </a:lnTo>
                <a:close/>
                <a:moveTo>
                  <a:pt x="1178273" y="4330174"/>
                </a:moveTo>
                <a:lnTo>
                  <a:pt x="1190709" y="4340227"/>
                </a:lnTo>
                <a:lnTo>
                  <a:pt x="1175345" y="4359234"/>
                </a:lnTo>
                <a:lnTo>
                  <a:pt x="1162910" y="4349180"/>
                </a:lnTo>
                <a:close/>
                <a:moveTo>
                  <a:pt x="1781323" y="4325853"/>
                </a:moveTo>
                <a:lnTo>
                  <a:pt x="1814516" y="4352686"/>
                </a:lnTo>
                <a:cubicBezTo>
                  <a:pt x="1809408" y="4359004"/>
                  <a:pt x="1802681" y="4358818"/>
                  <a:pt x="1794382" y="4352109"/>
                </a:cubicBezTo>
                <a:lnTo>
                  <a:pt x="1791476" y="4381187"/>
                </a:lnTo>
                <a:lnTo>
                  <a:pt x="1778680" y="4397017"/>
                </a:lnTo>
                <a:cubicBezTo>
                  <a:pt x="1768264" y="4381613"/>
                  <a:pt x="1758907" y="4370557"/>
                  <a:pt x="1750609" y="4363848"/>
                </a:cubicBezTo>
                <a:close/>
                <a:moveTo>
                  <a:pt x="597701" y="4321494"/>
                </a:moveTo>
                <a:lnTo>
                  <a:pt x="621825" y="4340994"/>
                </a:lnTo>
                <a:lnTo>
                  <a:pt x="610158" y="4347264"/>
                </a:lnTo>
                <a:lnTo>
                  <a:pt x="590026" y="4330988"/>
                </a:lnTo>
                <a:close/>
                <a:moveTo>
                  <a:pt x="938198" y="4315849"/>
                </a:moveTo>
                <a:lnTo>
                  <a:pt x="944034" y="4339851"/>
                </a:lnTo>
                <a:lnTo>
                  <a:pt x="920372" y="4352149"/>
                </a:lnTo>
                <a:cubicBezTo>
                  <a:pt x="912074" y="4345440"/>
                  <a:pt x="910503" y="4338919"/>
                  <a:pt x="915624" y="4332584"/>
                </a:cubicBezTo>
                <a:lnTo>
                  <a:pt x="913876" y="4332014"/>
                </a:lnTo>
                <a:close/>
                <a:moveTo>
                  <a:pt x="504738" y="4309168"/>
                </a:moveTo>
                <a:lnTo>
                  <a:pt x="529633" y="4329293"/>
                </a:lnTo>
                <a:lnTo>
                  <a:pt x="481347" y="4363587"/>
                </a:lnTo>
                <a:lnTo>
                  <a:pt x="473658" y="4373098"/>
                </a:lnTo>
                <a:lnTo>
                  <a:pt x="498552" y="4393222"/>
                </a:lnTo>
                <a:lnTo>
                  <a:pt x="490877" y="4402716"/>
                </a:lnTo>
                <a:lnTo>
                  <a:pt x="468661" y="4400485"/>
                </a:lnTo>
                <a:lnTo>
                  <a:pt x="458294" y="4392104"/>
                </a:lnTo>
                <a:lnTo>
                  <a:pt x="449511" y="4398558"/>
                </a:lnTo>
                <a:lnTo>
                  <a:pt x="357642" y="4389290"/>
                </a:lnTo>
                <a:cubicBezTo>
                  <a:pt x="448878" y="4344323"/>
                  <a:pt x="497910" y="4317615"/>
                  <a:pt x="504738" y="4309168"/>
                </a:cubicBezTo>
                <a:close/>
                <a:moveTo>
                  <a:pt x="1824502" y="4297878"/>
                </a:moveTo>
                <a:lnTo>
                  <a:pt x="1832800" y="4304586"/>
                </a:lnTo>
                <a:lnTo>
                  <a:pt x="1809746" y="4333104"/>
                </a:lnTo>
                <a:lnTo>
                  <a:pt x="1801449" y="4326396"/>
                </a:lnTo>
                <a:close/>
                <a:moveTo>
                  <a:pt x="1318303" y="4275767"/>
                </a:moveTo>
                <a:lnTo>
                  <a:pt x="1330740" y="4285821"/>
                </a:lnTo>
                <a:lnTo>
                  <a:pt x="1315376" y="4304827"/>
                </a:lnTo>
                <a:lnTo>
                  <a:pt x="1302939" y="4294773"/>
                </a:lnTo>
                <a:close/>
                <a:moveTo>
                  <a:pt x="1009521" y="4268421"/>
                </a:moveTo>
                <a:lnTo>
                  <a:pt x="1007707" y="4286569"/>
                </a:lnTo>
                <a:lnTo>
                  <a:pt x="994910" y="4302399"/>
                </a:lnTo>
                <a:lnTo>
                  <a:pt x="981781" y="4286885"/>
                </a:lnTo>
                <a:lnTo>
                  <a:pt x="1009083" y="4268740"/>
                </a:lnTo>
                <a:close/>
                <a:moveTo>
                  <a:pt x="381145" y="4266885"/>
                </a:moveTo>
                <a:lnTo>
                  <a:pt x="393581" y="4276938"/>
                </a:lnTo>
                <a:cubicBezTo>
                  <a:pt x="388460" y="4283274"/>
                  <a:pt x="384945" y="4296131"/>
                  <a:pt x="383000" y="4315511"/>
                </a:cubicBezTo>
                <a:cubicBezTo>
                  <a:pt x="379586" y="4319733"/>
                  <a:pt x="353356" y="4335207"/>
                  <a:pt x="304324" y="4361914"/>
                </a:cubicBezTo>
                <a:lnTo>
                  <a:pt x="279430" y="4341790"/>
                </a:lnTo>
                <a:cubicBezTo>
                  <a:pt x="294793" y="4322783"/>
                  <a:pt x="321023" y="4307310"/>
                  <a:pt x="358106" y="4295385"/>
                </a:cubicBezTo>
                <a:lnTo>
                  <a:pt x="345647" y="4285314"/>
                </a:lnTo>
                <a:cubicBezTo>
                  <a:pt x="364189" y="4279352"/>
                  <a:pt x="376023" y="4273220"/>
                  <a:pt x="381145" y="4266885"/>
                </a:cubicBezTo>
                <a:close/>
                <a:moveTo>
                  <a:pt x="949259" y="4265495"/>
                </a:moveTo>
                <a:lnTo>
                  <a:pt x="958440" y="4272916"/>
                </a:lnTo>
                <a:lnTo>
                  <a:pt x="917149" y="4292880"/>
                </a:lnTo>
                <a:close/>
                <a:moveTo>
                  <a:pt x="1434311" y="4259541"/>
                </a:moveTo>
                <a:lnTo>
                  <a:pt x="1426622" y="4269051"/>
                </a:lnTo>
                <a:lnTo>
                  <a:pt x="1451517" y="4289176"/>
                </a:lnTo>
                <a:lnTo>
                  <a:pt x="1459206" y="4279665"/>
                </a:lnTo>
                <a:close/>
                <a:moveTo>
                  <a:pt x="1027429" y="4255387"/>
                </a:moveTo>
                <a:lnTo>
                  <a:pt x="1030746" y="4258068"/>
                </a:lnTo>
                <a:cubicBezTo>
                  <a:pt x="1028193" y="4261227"/>
                  <a:pt x="1025234" y="4262760"/>
                  <a:pt x="1021876" y="4262665"/>
                </a:cubicBezTo>
                <a:lnTo>
                  <a:pt x="1019150" y="4261412"/>
                </a:lnTo>
                <a:close/>
                <a:moveTo>
                  <a:pt x="1264977" y="4248357"/>
                </a:moveTo>
                <a:lnTo>
                  <a:pt x="1285733" y="4265137"/>
                </a:lnTo>
                <a:lnTo>
                  <a:pt x="1270369" y="4284143"/>
                </a:lnTo>
                <a:lnTo>
                  <a:pt x="1249613" y="4267364"/>
                </a:lnTo>
                <a:close/>
                <a:moveTo>
                  <a:pt x="2441895" y="4247028"/>
                </a:moveTo>
                <a:lnTo>
                  <a:pt x="2434220" y="4256522"/>
                </a:lnTo>
                <a:lnTo>
                  <a:pt x="2433868" y="4282440"/>
                </a:lnTo>
                <a:cubicBezTo>
                  <a:pt x="2425569" y="4275732"/>
                  <a:pt x="2418856" y="4275528"/>
                  <a:pt x="2413734" y="4281864"/>
                </a:cubicBezTo>
                <a:lnTo>
                  <a:pt x="2398369" y="4300870"/>
                </a:lnTo>
                <a:cubicBezTo>
                  <a:pt x="2412200" y="4312049"/>
                  <a:pt x="2425620" y="4312423"/>
                  <a:pt x="2438629" y="4301989"/>
                </a:cubicBezTo>
                <a:lnTo>
                  <a:pt x="2466790" y="4267152"/>
                </a:lnTo>
                <a:close/>
                <a:moveTo>
                  <a:pt x="606441" y="4234280"/>
                </a:moveTo>
                <a:lnTo>
                  <a:pt x="631335" y="4254404"/>
                </a:lnTo>
                <a:lnTo>
                  <a:pt x="600620" y="4292400"/>
                </a:lnTo>
                <a:lnTo>
                  <a:pt x="588184" y="4282345"/>
                </a:lnTo>
                <a:lnTo>
                  <a:pt x="570964" y="4252727"/>
                </a:lnTo>
                <a:cubicBezTo>
                  <a:pt x="589505" y="4246764"/>
                  <a:pt x="601332" y="4240598"/>
                  <a:pt x="606441" y="4234280"/>
                </a:cubicBezTo>
                <a:close/>
                <a:moveTo>
                  <a:pt x="449578" y="4233152"/>
                </a:moveTo>
                <a:cubicBezTo>
                  <a:pt x="463409" y="4244331"/>
                  <a:pt x="465191" y="4256248"/>
                  <a:pt x="454948" y="4268919"/>
                </a:cubicBezTo>
                <a:lnTo>
                  <a:pt x="426774" y="4303771"/>
                </a:lnTo>
                <a:lnTo>
                  <a:pt x="418476" y="4297063"/>
                </a:lnTo>
                <a:cubicBezTo>
                  <a:pt x="401880" y="4283647"/>
                  <a:pt x="398702" y="4270603"/>
                  <a:pt x="408946" y="4257932"/>
                </a:cubicBezTo>
                <a:lnTo>
                  <a:pt x="421756" y="4242086"/>
                </a:lnTo>
                <a:close/>
                <a:moveTo>
                  <a:pt x="997553" y="4231236"/>
                </a:moveTo>
                <a:lnTo>
                  <a:pt x="1015180" y="4245485"/>
                </a:lnTo>
                <a:lnTo>
                  <a:pt x="967334" y="4268618"/>
                </a:lnTo>
                <a:close/>
                <a:moveTo>
                  <a:pt x="2060692" y="4207286"/>
                </a:moveTo>
                <a:cubicBezTo>
                  <a:pt x="2071448" y="4208124"/>
                  <a:pt x="2080630" y="4211618"/>
                  <a:pt x="2088236" y="4217767"/>
                </a:cubicBezTo>
                <a:lnTo>
                  <a:pt x="2057508" y="4255779"/>
                </a:lnTo>
                <a:lnTo>
                  <a:pt x="2006632" y="4293231"/>
                </a:lnTo>
                <a:cubicBezTo>
                  <a:pt x="2014931" y="4299940"/>
                  <a:pt x="2016537" y="4306461"/>
                  <a:pt x="2011415" y="4312797"/>
                </a:cubicBezTo>
                <a:cubicBezTo>
                  <a:pt x="1947256" y="4341243"/>
                  <a:pt x="1904917" y="4368137"/>
                  <a:pt x="1884431" y="4393478"/>
                </a:cubicBezTo>
                <a:lnTo>
                  <a:pt x="1859536" y="4373353"/>
                </a:lnTo>
                <a:lnTo>
                  <a:pt x="1925776" y="4316895"/>
                </a:lnTo>
                <a:lnTo>
                  <a:pt x="1888423" y="4286699"/>
                </a:lnTo>
                <a:lnTo>
                  <a:pt x="1885517" y="4315777"/>
                </a:lnTo>
                <a:lnTo>
                  <a:pt x="1870153" y="4334782"/>
                </a:lnTo>
                <a:cubicBezTo>
                  <a:pt x="1848024" y="4316894"/>
                  <a:pt x="1847304" y="4286645"/>
                  <a:pt x="1868027" y="4244037"/>
                </a:cubicBezTo>
                <a:cubicBezTo>
                  <a:pt x="1879091" y="4252981"/>
                  <a:pt x="1891138" y="4252244"/>
                  <a:pt x="1904148" y="4241809"/>
                </a:cubicBezTo>
                <a:cubicBezTo>
                  <a:pt x="1912446" y="4248518"/>
                  <a:pt x="1914030" y="4255023"/>
                  <a:pt x="1908909" y="4261358"/>
                </a:cubicBezTo>
                <a:lnTo>
                  <a:pt x="1921367" y="4271429"/>
                </a:lnTo>
                <a:cubicBezTo>
                  <a:pt x="1981982" y="4226151"/>
                  <a:pt x="2028424" y="4204770"/>
                  <a:pt x="2060692" y="4207286"/>
                </a:cubicBezTo>
                <a:close/>
                <a:moveTo>
                  <a:pt x="1038682" y="4205797"/>
                </a:moveTo>
                <a:lnTo>
                  <a:pt x="1029247" y="4234441"/>
                </a:lnTo>
                <a:lnTo>
                  <a:pt x="1025977" y="4238485"/>
                </a:lnTo>
                <a:lnTo>
                  <a:pt x="1017678" y="4231777"/>
                </a:lnTo>
                <a:close/>
                <a:moveTo>
                  <a:pt x="2500446" y="4200081"/>
                </a:moveTo>
                <a:lnTo>
                  <a:pt x="2485081" y="4219088"/>
                </a:lnTo>
                <a:lnTo>
                  <a:pt x="2509977" y="4239212"/>
                </a:lnTo>
                <a:lnTo>
                  <a:pt x="2525341" y="4220206"/>
                </a:lnTo>
                <a:close/>
                <a:moveTo>
                  <a:pt x="1103888" y="4199741"/>
                </a:moveTo>
                <a:lnTo>
                  <a:pt x="1101747" y="4221158"/>
                </a:lnTo>
                <a:lnTo>
                  <a:pt x="1086383" y="4240165"/>
                </a:lnTo>
                <a:lnTo>
                  <a:pt x="1076618" y="4219587"/>
                </a:lnTo>
                <a:close/>
                <a:moveTo>
                  <a:pt x="2124086" y="4173420"/>
                </a:moveTo>
                <a:lnTo>
                  <a:pt x="2136522" y="4183474"/>
                </a:lnTo>
                <a:lnTo>
                  <a:pt x="2121159" y="4202480"/>
                </a:lnTo>
                <a:lnTo>
                  <a:pt x="2108722" y="4192426"/>
                </a:lnTo>
                <a:close/>
                <a:moveTo>
                  <a:pt x="1089041" y="4163463"/>
                </a:moveTo>
                <a:lnTo>
                  <a:pt x="1097340" y="4170172"/>
                </a:lnTo>
                <a:lnTo>
                  <a:pt x="1081975" y="4189178"/>
                </a:lnTo>
                <a:lnTo>
                  <a:pt x="1074907" y="4183464"/>
                </a:lnTo>
                <a:lnTo>
                  <a:pt x="1075953" y="4179654"/>
                </a:lnTo>
                <a:close/>
                <a:moveTo>
                  <a:pt x="1658125" y="4152410"/>
                </a:moveTo>
                <a:lnTo>
                  <a:pt x="1650450" y="4161905"/>
                </a:lnTo>
                <a:lnTo>
                  <a:pt x="1650098" y="4187823"/>
                </a:lnTo>
                <a:cubicBezTo>
                  <a:pt x="1641799" y="4181114"/>
                  <a:pt x="1635086" y="4180910"/>
                  <a:pt x="1629964" y="4187246"/>
                </a:cubicBezTo>
                <a:lnTo>
                  <a:pt x="1614600" y="4206252"/>
                </a:lnTo>
                <a:cubicBezTo>
                  <a:pt x="1628430" y="4217432"/>
                  <a:pt x="1641851" y="4217805"/>
                  <a:pt x="1654858" y="4207370"/>
                </a:cubicBezTo>
                <a:lnTo>
                  <a:pt x="1683019" y="4172534"/>
                </a:lnTo>
                <a:close/>
                <a:moveTo>
                  <a:pt x="2001094" y="4147322"/>
                </a:moveTo>
                <a:lnTo>
                  <a:pt x="2025989" y="4167447"/>
                </a:lnTo>
                <a:lnTo>
                  <a:pt x="2002935" y="4195965"/>
                </a:lnTo>
                <a:lnTo>
                  <a:pt x="1990499" y="4185911"/>
                </a:lnTo>
                <a:cubicBezTo>
                  <a:pt x="1995621" y="4179575"/>
                  <a:pt x="1999149" y="4166701"/>
                  <a:pt x="2001094" y="4147322"/>
                </a:cubicBezTo>
                <a:close/>
                <a:moveTo>
                  <a:pt x="2122231" y="4124794"/>
                </a:moveTo>
                <a:lnTo>
                  <a:pt x="2134668" y="4134848"/>
                </a:lnTo>
                <a:lnTo>
                  <a:pt x="2119303" y="4153854"/>
                </a:lnTo>
                <a:lnTo>
                  <a:pt x="2106866" y="4143801"/>
                </a:lnTo>
                <a:close/>
                <a:moveTo>
                  <a:pt x="858091" y="4118197"/>
                </a:moveTo>
                <a:lnTo>
                  <a:pt x="834677" y="4172599"/>
                </a:lnTo>
                <a:lnTo>
                  <a:pt x="847136" y="4182670"/>
                </a:lnTo>
                <a:lnTo>
                  <a:pt x="895422" y="4148376"/>
                </a:lnTo>
                <a:lnTo>
                  <a:pt x="903111" y="4138865"/>
                </a:lnTo>
                <a:lnTo>
                  <a:pt x="890674" y="4128811"/>
                </a:lnTo>
                <a:close/>
                <a:moveTo>
                  <a:pt x="2069514" y="4113605"/>
                </a:moveTo>
                <a:lnTo>
                  <a:pt x="2081972" y="4123677"/>
                </a:lnTo>
                <a:lnTo>
                  <a:pt x="2066608" y="4142682"/>
                </a:lnTo>
                <a:lnTo>
                  <a:pt x="2079045" y="4152736"/>
                </a:lnTo>
                <a:lnTo>
                  <a:pt x="2111628" y="4163349"/>
                </a:lnTo>
                <a:lnTo>
                  <a:pt x="2063341" y="4197643"/>
                </a:lnTo>
                <a:lnTo>
                  <a:pt x="2050884" y="4187572"/>
                </a:lnTo>
                <a:cubicBezTo>
                  <a:pt x="2059420" y="4177013"/>
                  <a:pt x="2055382" y="4165033"/>
                  <a:pt x="2038786" y="4151617"/>
                </a:cubicBezTo>
                <a:close/>
                <a:moveTo>
                  <a:pt x="1276922" y="4112668"/>
                </a:moveTo>
                <a:cubicBezTo>
                  <a:pt x="1287679" y="4113506"/>
                  <a:pt x="1296860" y="4117001"/>
                  <a:pt x="1304466" y="4123150"/>
                </a:cubicBezTo>
                <a:lnTo>
                  <a:pt x="1273738" y="4161161"/>
                </a:lnTo>
                <a:lnTo>
                  <a:pt x="1222863" y="4198613"/>
                </a:lnTo>
                <a:cubicBezTo>
                  <a:pt x="1231161" y="4205322"/>
                  <a:pt x="1232767" y="4211844"/>
                  <a:pt x="1227645" y="4218180"/>
                </a:cubicBezTo>
                <a:cubicBezTo>
                  <a:pt x="1163486" y="4246625"/>
                  <a:pt x="1121147" y="4273518"/>
                  <a:pt x="1100661" y="4298859"/>
                </a:cubicBezTo>
                <a:lnTo>
                  <a:pt x="1075766" y="4278734"/>
                </a:lnTo>
                <a:lnTo>
                  <a:pt x="1142006" y="4222278"/>
                </a:lnTo>
                <a:lnTo>
                  <a:pt x="1109276" y="4195819"/>
                </a:lnTo>
                <a:lnTo>
                  <a:pt x="1129910" y="4180802"/>
                </a:lnTo>
                <a:cubicBezTo>
                  <a:pt x="1118845" y="4171857"/>
                  <a:pt x="1112896" y="4162244"/>
                  <a:pt x="1112060" y="4151963"/>
                </a:cubicBezTo>
                <a:lnTo>
                  <a:pt x="1112563" y="4150678"/>
                </a:lnTo>
                <a:lnTo>
                  <a:pt x="1120378" y="4147192"/>
                </a:lnTo>
                <a:cubicBezTo>
                  <a:pt x="1128676" y="4153900"/>
                  <a:pt x="1130260" y="4160405"/>
                  <a:pt x="1125139" y="4166740"/>
                </a:cubicBezTo>
                <a:lnTo>
                  <a:pt x="1137597" y="4176811"/>
                </a:lnTo>
                <a:cubicBezTo>
                  <a:pt x="1198211" y="4131533"/>
                  <a:pt x="1244653" y="4110151"/>
                  <a:pt x="1276922" y="4112668"/>
                </a:cubicBezTo>
                <a:close/>
                <a:moveTo>
                  <a:pt x="1716676" y="4105464"/>
                </a:moveTo>
                <a:lnTo>
                  <a:pt x="1701312" y="4124469"/>
                </a:lnTo>
                <a:lnTo>
                  <a:pt x="1726206" y="4144593"/>
                </a:lnTo>
                <a:lnTo>
                  <a:pt x="1741570" y="4125588"/>
                </a:lnTo>
                <a:close/>
                <a:moveTo>
                  <a:pt x="1340316" y="4078802"/>
                </a:moveTo>
                <a:lnTo>
                  <a:pt x="1352753" y="4088856"/>
                </a:lnTo>
                <a:lnTo>
                  <a:pt x="1337388" y="4107862"/>
                </a:lnTo>
                <a:lnTo>
                  <a:pt x="1324952" y="4097808"/>
                </a:lnTo>
                <a:close/>
                <a:moveTo>
                  <a:pt x="2403164" y="4074286"/>
                </a:moveTo>
                <a:lnTo>
                  <a:pt x="2445264" y="4124047"/>
                </a:lnTo>
                <a:lnTo>
                  <a:pt x="2429900" y="4143052"/>
                </a:lnTo>
                <a:cubicBezTo>
                  <a:pt x="2421602" y="4136345"/>
                  <a:pt x="2420031" y="4129823"/>
                  <a:pt x="2425152" y="4123488"/>
                </a:cubicBezTo>
                <a:lnTo>
                  <a:pt x="2392569" y="4112875"/>
                </a:lnTo>
                <a:lnTo>
                  <a:pt x="2380110" y="4102803"/>
                </a:lnTo>
                <a:close/>
                <a:moveTo>
                  <a:pt x="2125678" y="4056859"/>
                </a:moveTo>
                <a:cubicBezTo>
                  <a:pt x="2132388" y="4057045"/>
                  <a:pt x="2139892" y="4060492"/>
                  <a:pt x="2148190" y="4067201"/>
                </a:cubicBezTo>
                <a:lnTo>
                  <a:pt x="2102098" y="4124219"/>
                </a:lnTo>
                <a:lnTo>
                  <a:pt x="2077203" y="4104094"/>
                </a:lnTo>
                <a:lnTo>
                  <a:pt x="2107931" y="4066082"/>
                </a:lnTo>
                <a:cubicBezTo>
                  <a:pt x="2113053" y="4059747"/>
                  <a:pt x="2118969" y="4056672"/>
                  <a:pt x="2125678" y="4056859"/>
                </a:cubicBezTo>
                <a:close/>
                <a:moveTo>
                  <a:pt x="1217324" y="4052705"/>
                </a:moveTo>
                <a:lnTo>
                  <a:pt x="1242219" y="4072830"/>
                </a:lnTo>
                <a:lnTo>
                  <a:pt x="1219166" y="4101346"/>
                </a:lnTo>
                <a:lnTo>
                  <a:pt x="1206730" y="4091293"/>
                </a:lnTo>
                <a:cubicBezTo>
                  <a:pt x="1211851" y="4084958"/>
                  <a:pt x="1215379" y="4072083"/>
                  <a:pt x="1217324" y="4052705"/>
                </a:cubicBezTo>
                <a:close/>
                <a:moveTo>
                  <a:pt x="1348221" y="4038067"/>
                </a:moveTo>
                <a:lnTo>
                  <a:pt x="1350897" y="4040231"/>
                </a:lnTo>
                <a:lnTo>
                  <a:pt x="1335533" y="4059236"/>
                </a:lnTo>
                <a:lnTo>
                  <a:pt x="1323097" y="4049183"/>
                </a:lnTo>
                <a:lnTo>
                  <a:pt x="1330917" y="4039508"/>
                </a:lnTo>
                <a:lnTo>
                  <a:pt x="1340678" y="4047399"/>
                </a:lnTo>
                <a:close/>
                <a:moveTo>
                  <a:pt x="2393633" y="4035156"/>
                </a:moveTo>
                <a:lnTo>
                  <a:pt x="2406091" y="4045227"/>
                </a:lnTo>
                <a:lnTo>
                  <a:pt x="2383038" y="4073744"/>
                </a:lnTo>
                <a:lnTo>
                  <a:pt x="2370580" y="4063673"/>
                </a:lnTo>
                <a:close/>
                <a:moveTo>
                  <a:pt x="2567465" y="4023801"/>
                </a:moveTo>
                <a:lnTo>
                  <a:pt x="2552101" y="4042806"/>
                </a:lnTo>
                <a:cubicBezTo>
                  <a:pt x="2565932" y="4053986"/>
                  <a:pt x="2579351" y="4054360"/>
                  <a:pt x="2592360" y="4043925"/>
                </a:cubicBezTo>
                <a:close/>
                <a:moveTo>
                  <a:pt x="1285744" y="4018987"/>
                </a:moveTo>
                <a:lnTo>
                  <a:pt x="1298202" y="4029058"/>
                </a:lnTo>
                <a:lnTo>
                  <a:pt x="1290659" y="4038390"/>
                </a:lnTo>
                <a:lnTo>
                  <a:pt x="1287961" y="4036208"/>
                </a:lnTo>
                <a:lnTo>
                  <a:pt x="1280272" y="4045720"/>
                </a:lnTo>
                <a:lnTo>
                  <a:pt x="1282970" y="4047901"/>
                </a:lnTo>
                <a:lnTo>
                  <a:pt x="1282838" y="4048065"/>
                </a:lnTo>
                <a:lnTo>
                  <a:pt x="1295274" y="4058118"/>
                </a:lnTo>
                <a:lnTo>
                  <a:pt x="1295834" y="4058300"/>
                </a:lnTo>
                <a:lnTo>
                  <a:pt x="1305167" y="4065845"/>
                </a:lnTo>
                <a:lnTo>
                  <a:pt x="1308049" y="4062279"/>
                </a:lnTo>
                <a:lnTo>
                  <a:pt x="1327858" y="4068731"/>
                </a:lnTo>
                <a:lnTo>
                  <a:pt x="1279571" y="4103025"/>
                </a:lnTo>
                <a:lnTo>
                  <a:pt x="1267113" y="4092954"/>
                </a:lnTo>
                <a:cubicBezTo>
                  <a:pt x="1275649" y="4082394"/>
                  <a:pt x="1271612" y="4070416"/>
                  <a:pt x="1255016" y="4056999"/>
                </a:cubicBezTo>
                <a:close/>
                <a:moveTo>
                  <a:pt x="2227227" y="3994913"/>
                </a:moveTo>
                <a:cubicBezTo>
                  <a:pt x="2235525" y="4001621"/>
                  <a:pt x="2237095" y="4008142"/>
                  <a:pt x="2231973" y="4014478"/>
                </a:cubicBezTo>
                <a:lnTo>
                  <a:pt x="2264558" y="4025091"/>
                </a:lnTo>
                <a:lnTo>
                  <a:pt x="2206029" y="4072055"/>
                </a:lnTo>
                <a:cubicBezTo>
                  <a:pt x="2197493" y="4082614"/>
                  <a:pt x="2205655" y="4097955"/>
                  <a:pt x="2230550" y="4118080"/>
                </a:cubicBezTo>
                <a:lnTo>
                  <a:pt x="2207510" y="4146580"/>
                </a:lnTo>
                <a:cubicBezTo>
                  <a:pt x="2198974" y="4157140"/>
                  <a:pt x="2185554" y="4156767"/>
                  <a:pt x="2167251" y="4145462"/>
                </a:cubicBezTo>
                <a:lnTo>
                  <a:pt x="2154814" y="4135408"/>
                </a:lnTo>
                <a:cubicBezTo>
                  <a:pt x="2165057" y="4122738"/>
                  <a:pt x="2161881" y="4109695"/>
                  <a:pt x="2145284" y="4096277"/>
                </a:cubicBezTo>
                <a:lnTo>
                  <a:pt x="2173084" y="4087325"/>
                </a:lnTo>
                <a:lnTo>
                  <a:pt x="2188449" y="4068319"/>
                </a:lnTo>
                <a:lnTo>
                  <a:pt x="2163554" y="4048195"/>
                </a:lnTo>
                <a:lnTo>
                  <a:pt x="2176352" y="4032365"/>
                </a:lnTo>
                <a:cubicBezTo>
                  <a:pt x="2201245" y="4052489"/>
                  <a:pt x="2218825" y="4056225"/>
                  <a:pt x="2229068" y="4043555"/>
                </a:cubicBezTo>
                <a:lnTo>
                  <a:pt x="2236757" y="4034043"/>
                </a:lnTo>
                <a:lnTo>
                  <a:pt x="2211863" y="4013919"/>
                </a:lnTo>
                <a:close/>
                <a:moveTo>
                  <a:pt x="1619393" y="3979668"/>
                </a:moveTo>
                <a:lnTo>
                  <a:pt x="1661494" y="4029428"/>
                </a:lnTo>
                <a:lnTo>
                  <a:pt x="1646130" y="4048435"/>
                </a:lnTo>
                <a:cubicBezTo>
                  <a:pt x="1637831" y="4041726"/>
                  <a:pt x="1636261" y="4035205"/>
                  <a:pt x="1641382" y="4028869"/>
                </a:cubicBezTo>
                <a:lnTo>
                  <a:pt x="1608798" y="4018256"/>
                </a:lnTo>
                <a:lnTo>
                  <a:pt x="1596340" y="4008184"/>
                </a:lnTo>
                <a:close/>
                <a:moveTo>
                  <a:pt x="1341908" y="3962241"/>
                </a:moveTo>
                <a:cubicBezTo>
                  <a:pt x="1348618" y="3962427"/>
                  <a:pt x="1356122" y="3965875"/>
                  <a:pt x="1364419" y="3972583"/>
                </a:cubicBezTo>
                <a:lnTo>
                  <a:pt x="1331103" y="4013796"/>
                </a:lnTo>
                <a:lnTo>
                  <a:pt x="1323472" y="4017763"/>
                </a:lnTo>
                <a:lnTo>
                  <a:pt x="1315783" y="4027274"/>
                </a:lnTo>
                <a:lnTo>
                  <a:pt x="1318459" y="4029437"/>
                </a:lnTo>
                <a:lnTo>
                  <a:pt x="1318327" y="4029600"/>
                </a:lnTo>
                <a:lnTo>
                  <a:pt x="1293433" y="4009476"/>
                </a:lnTo>
                <a:lnTo>
                  <a:pt x="1324161" y="3971464"/>
                </a:lnTo>
                <a:cubicBezTo>
                  <a:pt x="1329282" y="3965129"/>
                  <a:pt x="1335198" y="3962054"/>
                  <a:pt x="1341908" y="3962241"/>
                </a:cubicBezTo>
                <a:close/>
                <a:moveTo>
                  <a:pt x="2613931" y="3940883"/>
                </a:moveTo>
                <a:lnTo>
                  <a:pt x="2598554" y="3959904"/>
                </a:lnTo>
                <a:cubicBezTo>
                  <a:pt x="2612385" y="3971085"/>
                  <a:pt x="2625817" y="3971442"/>
                  <a:pt x="2638826" y="3961007"/>
                </a:cubicBezTo>
                <a:close/>
                <a:moveTo>
                  <a:pt x="1609863" y="3940538"/>
                </a:moveTo>
                <a:lnTo>
                  <a:pt x="1622320" y="3950609"/>
                </a:lnTo>
                <a:lnTo>
                  <a:pt x="1599268" y="3979125"/>
                </a:lnTo>
                <a:lnTo>
                  <a:pt x="1586809" y="3969054"/>
                </a:lnTo>
                <a:close/>
                <a:moveTo>
                  <a:pt x="1783695" y="3929182"/>
                </a:moveTo>
                <a:lnTo>
                  <a:pt x="1768331" y="3948188"/>
                </a:lnTo>
                <a:cubicBezTo>
                  <a:pt x="1782162" y="3959369"/>
                  <a:pt x="1795581" y="3959741"/>
                  <a:pt x="1808590" y="3949306"/>
                </a:cubicBezTo>
                <a:close/>
                <a:moveTo>
                  <a:pt x="1243396" y="3921604"/>
                </a:moveTo>
                <a:lnTo>
                  <a:pt x="1255853" y="3931674"/>
                </a:lnTo>
                <a:lnTo>
                  <a:pt x="1247230" y="3942344"/>
                </a:lnTo>
                <a:lnTo>
                  <a:pt x="1075812" y="4032586"/>
                </a:lnTo>
                <a:cubicBezTo>
                  <a:pt x="996898" y="4096258"/>
                  <a:pt x="923487" y="4151709"/>
                  <a:pt x="855574" y="4198944"/>
                </a:cubicBezTo>
                <a:lnTo>
                  <a:pt x="803569" y="4233362"/>
                </a:lnTo>
                <a:lnTo>
                  <a:pt x="779174" y="4228549"/>
                </a:lnTo>
                <a:cubicBezTo>
                  <a:pt x="763093" y="4228640"/>
                  <a:pt x="751639" y="4232907"/>
                  <a:pt x="744810" y="4241354"/>
                </a:cubicBezTo>
                <a:cubicBezTo>
                  <a:pt x="739689" y="4247691"/>
                  <a:pt x="739887" y="4253102"/>
                  <a:pt x="745420" y="4257574"/>
                </a:cubicBezTo>
                <a:cubicBezTo>
                  <a:pt x="726641" y="4280804"/>
                  <a:pt x="688262" y="4305648"/>
                  <a:pt x="630285" y="4332107"/>
                </a:cubicBezTo>
                <a:lnTo>
                  <a:pt x="617826" y="4322035"/>
                </a:lnTo>
                <a:lnTo>
                  <a:pt x="625515" y="4312525"/>
                </a:lnTo>
                <a:cubicBezTo>
                  <a:pt x="628929" y="4308301"/>
                  <a:pt x="656853" y="4290732"/>
                  <a:pt x="709299" y="4259801"/>
                </a:cubicBezTo>
                <a:lnTo>
                  <a:pt x="684404" y="4239676"/>
                </a:lnTo>
                <a:lnTo>
                  <a:pt x="671608" y="4255506"/>
                </a:lnTo>
                <a:lnTo>
                  <a:pt x="659171" y="4245452"/>
                </a:lnTo>
                <a:lnTo>
                  <a:pt x="666846" y="4235959"/>
                </a:lnTo>
                <a:cubicBezTo>
                  <a:pt x="711232" y="4181052"/>
                  <a:pt x="745861" y="4163653"/>
                  <a:pt x="770757" y="4183777"/>
                </a:cubicBezTo>
                <a:lnTo>
                  <a:pt x="778445" y="4174266"/>
                </a:lnTo>
                <a:lnTo>
                  <a:pt x="781372" y="4145207"/>
                </a:lnTo>
                <a:cubicBezTo>
                  <a:pt x="786905" y="4149679"/>
                  <a:pt x="829421" y="4128180"/>
                  <a:pt x="908945" y="4080728"/>
                </a:cubicBezTo>
                <a:lnTo>
                  <a:pt x="934912" y="4023167"/>
                </a:lnTo>
                <a:cubicBezTo>
                  <a:pt x="945976" y="4032111"/>
                  <a:pt x="987333" y="4014900"/>
                  <a:pt x="1058968" y="3971546"/>
                </a:cubicBezTo>
                <a:cubicBezTo>
                  <a:pt x="1072799" y="3982727"/>
                  <a:pt x="1075975" y="3995770"/>
                  <a:pt x="1068499" y="4010677"/>
                </a:cubicBezTo>
                <a:lnTo>
                  <a:pt x="1060810" y="4020189"/>
                </a:lnTo>
                <a:cubicBezTo>
                  <a:pt x="1013722" y="4027517"/>
                  <a:pt x="981639" y="4041723"/>
                  <a:pt x="964568" y="4062841"/>
                </a:cubicBezTo>
                <a:lnTo>
                  <a:pt x="989462" y="4082965"/>
                </a:lnTo>
                <a:cubicBezTo>
                  <a:pt x="1089471" y="4010172"/>
                  <a:pt x="1174115" y="3956385"/>
                  <a:pt x="1243396" y="3921604"/>
                </a:cubicBezTo>
                <a:close/>
                <a:moveTo>
                  <a:pt x="512505" y="3900708"/>
                </a:moveTo>
                <a:lnTo>
                  <a:pt x="499232" y="3917126"/>
                </a:lnTo>
                <a:lnTo>
                  <a:pt x="492886" y="3911997"/>
                </a:lnTo>
                <a:close/>
                <a:moveTo>
                  <a:pt x="1443456" y="3900295"/>
                </a:moveTo>
                <a:cubicBezTo>
                  <a:pt x="1451755" y="3907003"/>
                  <a:pt x="1453325" y="3913525"/>
                  <a:pt x="1448204" y="3919859"/>
                </a:cubicBezTo>
                <a:lnTo>
                  <a:pt x="1480788" y="3930473"/>
                </a:lnTo>
                <a:lnTo>
                  <a:pt x="1422259" y="3977437"/>
                </a:lnTo>
                <a:cubicBezTo>
                  <a:pt x="1413723" y="3987996"/>
                  <a:pt x="1421885" y="4003338"/>
                  <a:pt x="1446780" y="4023463"/>
                </a:cubicBezTo>
                <a:lnTo>
                  <a:pt x="1423740" y="4051962"/>
                </a:lnTo>
                <a:cubicBezTo>
                  <a:pt x="1415204" y="4062521"/>
                  <a:pt x="1401785" y="4062149"/>
                  <a:pt x="1383481" y="4050844"/>
                </a:cubicBezTo>
                <a:lnTo>
                  <a:pt x="1371044" y="4040791"/>
                </a:lnTo>
                <a:cubicBezTo>
                  <a:pt x="1381287" y="4028120"/>
                  <a:pt x="1378110" y="4015076"/>
                  <a:pt x="1361514" y="4001660"/>
                </a:cubicBezTo>
                <a:lnTo>
                  <a:pt x="1389314" y="3992708"/>
                </a:lnTo>
                <a:lnTo>
                  <a:pt x="1404679" y="3973701"/>
                </a:lnTo>
                <a:lnTo>
                  <a:pt x="1379784" y="3953576"/>
                </a:lnTo>
                <a:lnTo>
                  <a:pt x="1392581" y="3937747"/>
                </a:lnTo>
                <a:cubicBezTo>
                  <a:pt x="1417476" y="3957872"/>
                  <a:pt x="1435056" y="3961607"/>
                  <a:pt x="1445298" y="3948937"/>
                </a:cubicBezTo>
                <a:lnTo>
                  <a:pt x="1452987" y="3939425"/>
                </a:lnTo>
                <a:lnTo>
                  <a:pt x="1428092" y="3919301"/>
                </a:lnTo>
                <a:close/>
                <a:moveTo>
                  <a:pt x="2397362" y="3886291"/>
                </a:moveTo>
                <a:lnTo>
                  <a:pt x="2381998" y="3905296"/>
                </a:lnTo>
                <a:lnTo>
                  <a:pt x="2394435" y="3915350"/>
                </a:lnTo>
                <a:lnTo>
                  <a:pt x="2409798" y="3896344"/>
                </a:lnTo>
                <a:close/>
                <a:moveTo>
                  <a:pt x="1216645" y="3852854"/>
                </a:moveTo>
                <a:lnTo>
                  <a:pt x="1233865" y="3882473"/>
                </a:lnTo>
                <a:lnTo>
                  <a:pt x="1183011" y="3919942"/>
                </a:lnTo>
                <a:lnTo>
                  <a:pt x="1165805" y="3890307"/>
                </a:lnTo>
                <a:close/>
                <a:moveTo>
                  <a:pt x="1830161" y="3846264"/>
                </a:moveTo>
                <a:lnTo>
                  <a:pt x="1814784" y="3865286"/>
                </a:lnTo>
                <a:cubicBezTo>
                  <a:pt x="1828615" y="3876467"/>
                  <a:pt x="1842047" y="3876823"/>
                  <a:pt x="1855056" y="3866388"/>
                </a:cubicBezTo>
                <a:close/>
                <a:moveTo>
                  <a:pt x="2577651" y="3833002"/>
                </a:moveTo>
                <a:cubicBezTo>
                  <a:pt x="2572530" y="3839337"/>
                  <a:pt x="2560694" y="3845469"/>
                  <a:pt x="2542154" y="3851431"/>
                </a:cubicBezTo>
                <a:cubicBezTo>
                  <a:pt x="2541915" y="3868698"/>
                  <a:pt x="2538387" y="3881573"/>
                  <a:pt x="2531559" y="3890020"/>
                </a:cubicBezTo>
                <a:lnTo>
                  <a:pt x="2543995" y="3900073"/>
                </a:lnTo>
                <a:lnTo>
                  <a:pt x="2576578" y="3910686"/>
                </a:lnTo>
                <a:lnTo>
                  <a:pt x="2602545" y="3853126"/>
                </a:lnTo>
                <a:close/>
                <a:moveTo>
                  <a:pt x="1613593" y="3791672"/>
                </a:moveTo>
                <a:lnTo>
                  <a:pt x="1598228" y="3810679"/>
                </a:lnTo>
                <a:lnTo>
                  <a:pt x="1610664" y="3820732"/>
                </a:lnTo>
                <a:lnTo>
                  <a:pt x="1626028" y="3801725"/>
                </a:lnTo>
                <a:close/>
                <a:moveTo>
                  <a:pt x="390145" y="3785429"/>
                </a:moveTo>
                <a:lnTo>
                  <a:pt x="391765" y="3788687"/>
                </a:lnTo>
                <a:lnTo>
                  <a:pt x="378100" y="3796030"/>
                </a:lnTo>
                <a:close/>
                <a:moveTo>
                  <a:pt x="1346536" y="3743096"/>
                </a:moveTo>
                <a:lnTo>
                  <a:pt x="1379106" y="3753726"/>
                </a:lnTo>
                <a:cubicBezTo>
                  <a:pt x="1360328" y="3776956"/>
                  <a:pt x="1317026" y="3813547"/>
                  <a:pt x="1249229" y="3863467"/>
                </a:cubicBezTo>
                <a:lnTo>
                  <a:pt x="1236793" y="3853413"/>
                </a:lnTo>
                <a:lnTo>
                  <a:pt x="1244468" y="3843918"/>
                </a:lnTo>
                <a:cubicBezTo>
                  <a:pt x="1264954" y="3818577"/>
                  <a:pt x="1296406" y="3788134"/>
                  <a:pt x="1338847" y="3752607"/>
                </a:cubicBezTo>
                <a:close/>
                <a:moveTo>
                  <a:pt x="1793881" y="3738384"/>
                </a:moveTo>
                <a:cubicBezTo>
                  <a:pt x="1788759" y="3744719"/>
                  <a:pt x="1776924" y="3750851"/>
                  <a:pt x="1758383" y="3756813"/>
                </a:cubicBezTo>
                <a:cubicBezTo>
                  <a:pt x="1758146" y="3774080"/>
                  <a:pt x="1754617" y="3786954"/>
                  <a:pt x="1747788" y="3795402"/>
                </a:cubicBezTo>
                <a:lnTo>
                  <a:pt x="1760225" y="3805455"/>
                </a:lnTo>
                <a:lnTo>
                  <a:pt x="1792809" y="3816068"/>
                </a:lnTo>
                <a:lnTo>
                  <a:pt x="1818775" y="3758509"/>
                </a:lnTo>
                <a:close/>
                <a:moveTo>
                  <a:pt x="897943" y="3720922"/>
                </a:moveTo>
                <a:lnTo>
                  <a:pt x="910401" y="3730993"/>
                </a:lnTo>
                <a:lnTo>
                  <a:pt x="895037" y="3750000"/>
                </a:lnTo>
                <a:lnTo>
                  <a:pt x="882578" y="3739928"/>
                </a:lnTo>
                <a:close/>
                <a:moveTo>
                  <a:pt x="799257" y="3698747"/>
                </a:moveTo>
                <a:lnTo>
                  <a:pt x="811694" y="3708801"/>
                </a:lnTo>
                <a:lnTo>
                  <a:pt x="804005" y="3718312"/>
                </a:lnTo>
                <a:cubicBezTo>
                  <a:pt x="749852" y="3751354"/>
                  <a:pt x="718514" y="3773148"/>
                  <a:pt x="709979" y="3783706"/>
                </a:cubicBezTo>
                <a:lnTo>
                  <a:pt x="702047" y="3777294"/>
                </a:lnTo>
                <a:lnTo>
                  <a:pt x="702543" y="3767467"/>
                </a:lnTo>
                <a:lnTo>
                  <a:pt x="705218" y="3764158"/>
                </a:lnTo>
                <a:cubicBezTo>
                  <a:pt x="759371" y="3731115"/>
                  <a:pt x="790721" y="3709306"/>
                  <a:pt x="799257" y="3698747"/>
                </a:cubicBezTo>
                <a:close/>
                <a:moveTo>
                  <a:pt x="1195494" y="3683847"/>
                </a:moveTo>
                <a:lnTo>
                  <a:pt x="1203792" y="3690555"/>
                </a:lnTo>
                <a:lnTo>
                  <a:pt x="1188414" y="3709578"/>
                </a:lnTo>
                <a:lnTo>
                  <a:pt x="1180116" y="3702870"/>
                </a:lnTo>
                <a:close/>
                <a:moveTo>
                  <a:pt x="528320" y="3682396"/>
                </a:moveTo>
                <a:lnTo>
                  <a:pt x="542895" y="3707467"/>
                </a:lnTo>
                <a:lnTo>
                  <a:pt x="430443" y="3767900"/>
                </a:lnTo>
                <a:lnTo>
                  <a:pt x="436842" y="3744613"/>
                </a:lnTo>
                <a:cubicBezTo>
                  <a:pt x="436432" y="3733806"/>
                  <a:pt x="432077" y="3725048"/>
                  <a:pt x="423779" y="3718340"/>
                </a:cubicBezTo>
                <a:lnTo>
                  <a:pt x="431468" y="3708829"/>
                </a:lnTo>
                <a:lnTo>
                  <a:pt x="443927" y="3718899"/>
                </a:lnTo>
                <a:lnTo>
                  <a:pt x="456972" y="3745173"/>
                </a:lnTo>
                <a:cubicBezTo>
                  <a:pt x="468922" y="3730390"/>
                  <a:pt x="492720" y="3709459"/>
                  <a:pt x="528320" y="3682396"/>
                </a:cubicBezTo>
                <a:close/>
                <a:moveTo>
                  <a:pt x="1114976" y="3681610"/>
                </a:moveTo>
                <a:cubicBezTo>
                  <a:pt x="1128806" y="3692790"/>
                  <a:pt x="1131983" y="3705834"/>
                  <a:pt x="1124507" y="3720740"/>
                </a:cubicBezTo>
                <a:lnTo>
                  <a:pt x="1119385" y="3727076"/>
                </a:lnTo>
                <a:lnTo>
                  <a:pt x="1094490" y="3706951"/>
                </a:lnTo>
                <a:close/>
                <a:moveTo>
                  <a:pt x="976619" y="3674518"/>
                </a:moveTo>
                <a:lnTo>
                  <a:pt x="989078" y="3684589"/>
                </a:lnTo>
                <a:lnTo>
                  <a:pt x="973713" y="3703595"/>
                </a:lnTo>
                <a:lnTo>
                  <a:pt x="961255" y="3693524"/>
                </a:lnTo>
                <a:close/>
                <a:moveTo>
                  <a:pt x="212954" y="3673615"/>
                </a:moveTo>
                <a:lnTo>
                  <a:pt x="225412" y="3683686"/>
                </a:lnTo>
                <a:lnTo>
                  <a:pt x="210048" y="3702692"/>
                </a:lnTo>
                <a:lnTo>
                  <a:pt x="197589" y="3692621"/>
                </a:lnTo>
                <a:close/>
                <a:moveTo>
                  <a:pt x="847544" y="3664454"/>
                </a:moveTo>
                <a:lnTo>
                  <a:pt x="860002" y="3674525"/>
                </a:lnTo>
                <a:lnTo>
                  <a:pt x="844624" y="3693547"/>
                </a:lnTo>
                <a:lnTo>
                  <a:pt x="832166" y="3683476"/>
                </a:lnTo>
                <a:close/>
                <a:moveTo>
                  <a:pt x="571498" y="3654421"/>
                </a:moveTo>
                <a:lnTo>
                  <a:pt x="588170" y="3683136"/>
                </a:lnTo>
                <a:lnTo>
                  <a:pt x="564455" y="3695881"/>
                </a:lnTo>
                <a:lnTo>
                  <a:pt x="548445" y="3682938"/>
                </a:lnTo>
                <a:close/>
                <a:moveTo>
                  <a:pt x="1178274" y="3654228"/>
                </a:moveTo>
                <a:lnTo>
                  <a:pt x="1190711" y="3664282"/>
                </a:lnTo>
                <a:lnTo>
                  <a:pt x="1175347" y="3683288"/>
                </a:lnTo>
                <a:lnTo>
                  <a:pt x="1162910" y="3673234"/>
                </a:lnTo>
                <a:close/>
                <a:moveTo>
                  <a:pt x="114269" y="3651440"/>
                </a:moveTo>
                <a:lnTo>
                  <a:pt x="126705" y="3661493"/>
                </a:lnTo>
                <a:lnTo>
                  <a:pt x="119016" y="3671005"/>
                </a:lnTo>
                <a:cubicBezTo>
                  <a:pt x="64863" y="3704047"/>
                  <a:pt x="33525" y="3725840"/>
                  <a:pt x="24990" y="3736399"/>
                </a:cubicBezTo>
                <a:lnTo>
                  <a:pt x="12553" y="3726345"/>
                </a:lnTo>
                <a:lnTo>
                  <a:pt x="20229" y="3716851"/>
                </a:lnTo>
                <a:cubicBezTo>
                  <a:pt x="74382" y="3683808"/>
                  <a:pt x="105733" y="3662000"/>
                  <a:pt x="114269" y="3651440"/>
                </a:cubicBezTo>
                <a:close/>
                <a:moveTo>
                  <a:pt x="510505" y="3636540"/>
                </a:moveTo>
                <a:lnTo>
                  <a:pt x="518803" y="3643248"/>
                </a:lnTo>
                <a:lnTo>
                  <a:pt x="503425" y="3662271"/>
                </a:lnTo>
                <a:lnTo>
                  <a:pt x="495127" y="3655563"/>
                </a:lnTo>
                <a:close/>
                <a:moveTo>
                  <a:pt x="429987" y="3634303"/>
                </a:moveTo>
                <a:cubicBezTo>
                  <a:pt x="443818" y="3645484"/>
                  <a:pt x="446994" y="3658527"/>
                  <a:pt x="439518" y="3673433"/>
                </a:cubicBezTo>
                <a:lnTo>
                  <a:pt x="434396" y="3679769"/>
                </a:lnTo>
                <a:lnTo>
                  <a:pt x="409501" y="3659644"/>
                </a:lnTo>
                <a:close/>
                <a:moveTo>
                  <a:pt x="291630" y="3627211"/>
                </a:moveTo>
                <a:lnTo>
                  <a:pt x="304088" y="3637282"/>
                </a:lnTo>
                <a:lnTo>
                  <a:pt x="288724" y="3656288"/>
                </a:lnTo>
                <a:lnTo>
                  <a:pt x="276266" y="3646217"/>
                </a:lnTo>
                <a:close/>
                <a:moveTo>
                  <a:pt x="162555" y="3617146"/>
                </a:moveTo>
                <a:lnTo>
                  <a:pt x="175013" y="3627218"/>
                </a:lnTo>
                <a:lnTo>
                  <a:pt x="159635" y="3646240"/>
                </a:lnTo>
                <a:lnTo>
                  <a:pt x="147177" y="3636169"/>
                </a:lnTo>
                <a:close/>
                <a:moveTo>
                  <a:pt x="493285" y="3606921"/>
                </a:moveTo>
                <a:lnTo>
                  <a:pt x="505722" y="3616974"/>
                </a:lnTo>
                <a:lnTo>
                  <a:pt x="490357" y="3635981"/>
                </a:lnTo>
                <a:lnTo>
                  <a:pt x="477921" y="3625927"/>
                </a:lnTo>
                <a:close/>
                <a:moveTo>
                  <a:pt x="1318304" y="3599821"/>
                </a:moveTo>
                <a:lnTo>
                  <a:pt x="1330741" y="3609874"/>
                </a:lnTo>
                <a:lnTo>
                  <a:pt x="1315377" y="3628880"/>
                </a:lnTo>
                <a:lnTo>
                  <a:pt x="1302940" y="3618827"/>
                </a:lnTo>
                <a:close/>
                <a:moveTo>
                  <a:pt x="949260" y="3589549"/>
                </a:moveTo>
                <a:lnTo>
                  <a:pt x="961718" y="3599620"/>
                </a:lnTo>
                <a:cubicBezTo>
                  <a:pt x="936111" y="3631296"/>
                  <a:pt x="930205" y="3652724"/>
                  <a:pt x="944035" y="3663904"/>
                </a:cubicBezTo>
                <a:lnTo>
                  <a:pt x="920373" y="3676203"/>
                </a:lnTo>
                <a:cubicBezTo>
                  <a:pt x="912074" y="3669494"/>
                  <a:pt x="910504" y="3662973"/>
                  <a:pt x="915626" y="3656638"/>
                </a:cubicBezTo>
                <a:lnTo>
                  <a:pt x="883041" y="3646024"/>
                </a:lnTo>
                <a:close/>
                <a:moveTo>
                  <a:pt x="1434312" y="3583594"/>
                </a:moveTo>
                <a:lnTo>
                  <a:pt x="1426623" y="3593106"/>
                </a:lnTo>
                <a:lnTo>
                  <a:pt x="1451518" y="3613231"/>
                </a:lnTo>
                <a:lnTo>
                  <a:pt x="1459207" y="3603719"/>
                </a:lnTo>
                <a:close/>
                <a:moveTo>
                  <a:pt x="1264978" y="3572412"/>
                </a:moveTo>
                <a:lnTo>
                  <a:pt x="1285734" y="3589191"/>
                </a:lnTo>
                <a:lnTo>
                  <a:pt x="1270370" y="3608196"/>
                </a:lnTo>
                <a:lnTo>
                  <a:pt x="1249614" y="3591417"/>
                </a:lnTo>
                <a:close/>
                <a:moveTo>
                  <a:pt x="0" y="3565276"/>
                </a:moveTo>
                <a:lnTo>
                  <a:pt x="21581" y="3569567"/>
                </a:lnTo>
                <a:lnTo>
                  <a:pt x="17260" y="3572902"/>
                </a:lnTo>
                <a:lnTo>
                  <a:pt x="0" y="3583001"/>
                </a:lnTo>
                <a:close/>
                <a:moveTo>
                  <a:pt x="997554" y="3555289"/>
                </a:moveTo>
                <a:lnTo>
                  <a:pt x="1030747" y="3582122"/>
                </a:lnTo>
                <a:cubicBezTo>
                  <a:pt x="1025639" y="3588441"/>
                  <a:pt x="1018912" y="3588254"/>
                  <a:pt x="1010613" y="3581545"/>
                </a:cubicBezTo>
                <a:lnTo>
                  <a:pt x="1007708" y="3610622"/>
                </a:lnTo>
                <a:lnTo>
                  <a:pt x="994911" y="3626453"/>
                </a:lnTo>
                <a:cubicBezTo>
                  <a:pt x="984495" y="3611049"/>
                  <a:pt x="975138" y="3599992"/>
                  <a:pt x="966840" y="3593284"/>
                </a:cubicBezTo>
                <a:close/>
                <a:moveTo>
                  <a:pt x="633315" y="3552514"/>
                </a:moveTo>
                <a:lnTo>
                  <a:pt x="645752" y="3562567"/>
                </a:lnTo>
                <a:lnTo>
                  <a:pt x="630388" y="3581573"/>
                </a:lnTo>
                <a:lnTo>
                  <a:pt x="617951" y="3571519"/>
                </a:lnTo>
                <a:close/>
                <a:moveTo>
                  <a:pt x="264271" y="3542242"/>
                </a:moveTo>
                <a:lnTo>
                  <a:pt x="276729" y="3552313"/>
                </a:lnTo>
                <a:cubicBezTo>
                  <a:pt x="251122" y="3583989"/>
                  <a:pt x="245216" y="3605417"/>
                  <a:pt x="259046" y="3616597"/>
                </a:cubicBezTo>
                <a:lnTo>
                  <a:pt x="235384" y="3628896"/>
                </a:lnTo>
                <a:cubicBezTo>
                  <a:pt x="227085" y="3622187"/>
                  <a:pt x="225515" y="3615666"/>
                  <a:pt x="230637" y="3609330"/>
                </a:cubicBezTo>
                <a:lnTo>
                  <a:pt x="198052" y="3598717"/>
                </a:lnTo>
                <a:close/>
                <a:moveTo>
                  <a:pt x="749323" y="3536287"/>
                </a:moveTo>
                <a:lnTo>
                  <a:pt x="741634" y="3545799"/>
                </a:lnTo>
                <a:lnTo>
                  <a:pt x="766528" y="3565924"/>
                </a:lnTo>
                <a:lnTo>
                  <a:pt x="774217" y="3556413"/>
                </a:lnTo>
                <a:close/>
                <a:moveTo>
                  <a:pt x="1040733" y="3527314"/>
                </a:moveTo>
                <a:lnTo>
                  <a:pt x="1049031" y="3534022"/>
                </a:lnTo>
                <a:lnTo>
                  <a:pt x="1025977" y="3562540"/>
                </a:lnTo>
                <a:lnTo>
                  <a:pt x="1017680" y="3555832"/>
                </a:lnTo>
                <a:close/>
                <a:moveTo>
                  <a:pt x="579989" y="3525104"/>
                </a:moveTo>
                <a:lnTo>
                  <a:pt x="600745" y="3541884"/>
                </a:lnTo>
                <a:lnTo>
                  <a:pt x="585381" y="3560889"/>
                </a:lnTo>
                <a:lnTo>
                  <a:pt x="564625" y="3544110"/>
                </a:lnTo>
                <a:close/>
                <a:moveTo>
                  <a:pt x="0" y="3520723"/>
                </a:moveTo>
                <a:lnTo>
                  <a:pt x="3739" y="3523745"/>
                </a:lnTo>
                <a:lnTo>
                  <a:pt x="0" y="3528371"/>
                </a:lnTo>
                <a:close/>
                <a:moveTo>
                  <a:pt x="312565" y="3507982"/>
                </a:moveTo>
                <a:lnTo>
                  <a:pt x="345758" y="3534815"/>
                </a:lnTo>
                <a:cubicBezTo>
                  <a:pt x="340650" y="3541133"/>
                  <a:pt x="333923" y="3540947"/>
                  <a:pt x="325625" y="3534239"/>
                </a:cubicBezTo>
                <a:lnTo>
                  <a:pt x="322718" y="3563316"/>
                </a:lnTo>
                <a:lnTo>
                  <a:pt x="309922" y="3579145"/>
                </a:lnTo>
                <a:cubicBezTo>
                  <a:pt x="299506" y="3563742"/>
                  <a:pt x="290149" y="3552685"/>
                  <a:pt x="281851" y="3545977"/>
                </a:cubicBezTo>
                <a:close/>
                <a:moveTo>
                  <a:pt x="355744" y="3480007"/>
                </a:moveTo>
                <a:lnTo>
                  <a:pt x="364042" y="3486715"/>
                </a:lnTo>
                <a:lnTo>
                  <a:pt x="340989" y="3515233"/>
                </a:lnTo>
                <a:lnTo>
                  <a:pt x="332691" y="3508525"/>
                </a:lnTo>
                <a:close/>
                <a:moveTo>
                  <a:pt x="1658126" y="3476464"/>
                </a:moveTo>
                <a:lnTo>
                  <a:pt x="1650451" y="3485958"/>
                </a:lnTo>
                <a:lnTo>
                  <a:pt x="1650099" y="3511876"/>
                </a:lnTo>
                <a:cubicBezTo>
                  <a:pt x="1641800" y="3505168"/>
                  <a:pt x="1635086" y="3504965"/>
                  <a:pt x="1629965" y="3511300"/>
                </a:cubicBezTo>
                <a:lnTo>
                  <a:pt x="1614601" y="3530305"/>
                </a:lnTo>
                <a:cubicBezTo>
                  <a:pt x="1628431" y="3541486"/>
                  <a:pt x="1641851" y="3541859"/>
                  <a:pt x="1654860" y="3531425"/>
                </a:cubicBezTo>
                <a:lnTo>
                  <a:pt x="1683021" y="3496589"/>
                </a:lnTo>
                <a:close/>
                <a:moveTo>
                  <a:pt x="1276923" y="3436722"/>
                </a:moveTo>
                <a:cubicBezTo>
                  <a:pt x="1287679" y="3437560"/>
                  <a:pt x="1296861" y="3441055"/>
                  <a:pt x="1304467" y="3447203"/>
                </a:cubicBezTo>
                <a:lnTo>
                  <a:pt x="1273739" y="3485215"/>
                </a:lnTo>
                <a:lnTo>
                  <a:pt x="1222863" y="3522667"/>
                </a:lnTo>
                <a:cubicBezTo>
                  <a:pt x="1231162" y="3529376"/>
                  <a:pt x="1232768" y="3535897"/>
                  <a:pt x="1227646" y="3542233"/>
                </a:cubicBezTo>
                <a:cubicBezTo>
                  <a:pt x="1163487" y="3570679"/>
                  <a:pt x="1121148" y="3597573"/>
                  <a:pt x="1100662" y="3622914"/>
                </a:cubicBezTo>
                <a:lnTo>
                  <a:pt x="1075767" y="3602789"/>
                </a:lnTo>
                <a:lnTo>
                  <a:pt x="1142007" y="3546331"/>
                </a:lnTo>
                <a:lnTo>
                  <a:pt x="1104654" y="3516135"/>
                </a:lnTo>
                <a:lnTo>
                  <a:pt x="1101749" y="3545212"/>
                </a:lnTo>
                <a:lnTo>
                  <a:pt x="1086384" y="3564218"/>
                </a:lnTo>
                <a:cubicBezTo>
                  <a:pt x="1064255" y="3546330"/>
                  <a:pt x="1063535" y="3516081"/>
                  <a:pt x="1084258" y="3473473"/>
                </a:cubicBezTo>
                <a:cubicBezTo>
                  <a:pt x="1095322" y="3482417"/>
                  <a:pt x="1107370" y="3481680"/>
                  <a:pt x="1120379" y="3471245"/>
                </a:cubicBezTo>
                <a:cubicBezTo>
                  <a:pt x="1128677" y="3477954"/>
                  <a:pt x="1130261" y="3484459"/>
                  <a:pt x="1125140" y="3490794"/>
                </a:cubicBezTo>
                <a:lnTo>
                  <a:pt x="1137598" y="3500865"/>
                </a:lnTo>
                <a:cubicBezTo>
                  <a:pt x="1198212" y="3455586"/>
                  <a:pt x="1244654" y="3434205"/>
                  <a:pt x="1276923" y="3436722"/>
                </a:cubicBezTo>
                <a:close/>
                <a:moveTo>
                  <a:pt x="1716677" y="3429517"/>
                </a:moveTo>
                <a:lnTo>
                  <a:pt x="1701313" y="3448523"/>
                </a:lnTo>
                <a:lnTo>
                  <a:pt x="1726207" y="3468647"/>
                </a:lnTo>
                <a:lnTo>
                  <a:pt x="1741571" y="3449641"/>
                </a:lnTo>
                <a:close/>
                <a:moveTo>
                  <a:pt x="0" y="3426444"/>
                </a:moveTo>
                <a:lnTo>
                  <a:pt x="12479" y="3436532"/>
                </a:lnTo>
                <a:lnTo>
                  <a:pt x="0" y="3451969"/>
                </a:lnTo>
                <a:close/>
                <a:moveTo>
                  <a:pt x="399269" y="3426166"/>
                </a:moveTo>
                <a:lnTo>
                  <a:pt x="399297" y="3426176"/>
                </a:lnTo>
                <a:lnTo>
                  <a:pt x="399262" y="3426192"/>
                </a:lnTo>
                <a:close/>
                <a:moveTo>
                  <a:pt x="1340317" y="3402857"/>
                </a:moveTo>
                <a:lnTo>
                  <a:pt x="1352754" y="3412909"/>
                </a:lnTo>
                <a:lnTo>
                  <a:pt x="1337389" y="3431916"/>
                </a:lnTo>
                <a:lnTo>
                  <a:pt x="1324953" y="3421862"/>
                </a:lnTo>
                <a:close/>
                <a:moveTo>
                  <a:pt x="591934" y="3389415"/>
                </a:moveTo>
                <a:cubicBezTo>
                  <a:pt x="602690" y="3390253"/>
                  <a:pt x="611872" y="3393747"/>
                  <a:pt x="619478" y="3399896"/>
                </a:cubicBezTo>
                <a:lnTo>
                  <a:pt x="588750" y="3437908"/>
                </a:lnTo>
                <a:lnTo>
                  <a:pt x="537874" y="3475360"/>
                </a:lnTo>
                <a:cubicBezTo>
                  <a:pt x="546173" y="3482069"/>
                  <a:pt x="547779" y="3488590"/>
                  <a:pt x="542657" y="3494926"/>
                </a:cubicBezTo>
                <a:cubicBezTo>
                  <a:pt x="478498" y="3523372"/>
                  <a:pt x="436159" y="3550266"/>
                  <a:pt x="415673" y="3575607"/>
                </a:cubicBezTo>
                <a:lnTo>
                  <a:pt x="390778" y="3555482"/>
                </a:lnTo>
                <a:lnTo>
                  <a:pt x="457018" y="3499024"/>
                </a:lnTo>
                <a:lnTo>
                  <a:pt x="419665" y="3468828"/>
                </a:lnTo>
                <a:lnTo>
                  <a:pt x="416760" y="3497905"/>
                </a:lnTo>
                <a:lnTo>
                  <a:pt x="401395" y="3516911"/>
                </a:lnTo>
                <a:cubicBezTo>
                  <a:pt x="390331" y="3507967"/>
                  <a:pt x="384619" y="3495933"/>
                  <a:pt x="384263" y="3480808"/>
                </a:cubicBezTo>
                <a:lnTo>
                  <a:pt x="393049" y="3448813"/>
                </a:lnTo>
                <a:lnTo>
                  <a:pt x="416003" y="3432107"/>
                </a:lnTo>
                <a:lnTo>
                  <a:pt x="416600" y="3432320"/>
                </a:lnTo>
                <a:cubicBezTo>
                  <a:pt x="422621" y="3431949"/>
                  <a:pt x="428885" y="3429156"/>
                  <a:pt x="435389" y="3423938"/>
                </a:cubicBezTo>
                <a:cubicBezTo>
                  <a:pt x="443688" y="3430647"/>
                  <a:pt x="445272" y="3437152"/>
                  <a:pt x="440151" y="3443487"/>
                </a:cubicBezTo>
                <a:lnTo>
                  <a:pt x="452609" y="3453558"/>
                </a:lnTo>
                <a:cubicBezTo>
                  <a:pt x="513223" y="3408279"/>
                  <a:pt x="559665" y="3386898"/>
                  <a:pt x="591934" y="3389415"/>
                </a:cubicBezTo>
                <a:close/>
                <a:moveTo>
                  <a:pt x="1217325" y="3376758"/>
                </a:moveTo>
                <a:lnTo>
                  <a:pt x="1242220" y="3396883"/>
                </a:lnTo>
                <a:lnTo>
                  <a:pt x="1219167" y="3425401"/>
                </a:lnTo>
                <a:lnTo>
                  <a:pt x="1206730" y="3415347"/>
                </a:lnTo>
                <a:cubicBezTo>
                  <a:pt x="1211852" y="3409011"/>
                  <a:pt x="1215380" y="3396138"/>
                  <a:pt x="1217325" y="3376758"/>
                </a:cubicBezTo>
                <a:close/>
                <a:moveTo>
                  <a:pt x="655328" y="3355549"/>
                </a:moveTo>
                <a:lnTo>
                  <a:pt x="667764" y="3365603"/>
                </a:lnTo>
                <a:lnTo>
                  <a:pt x="652401" y="3384609"/>
                </a:lnTo>
                <a:lnTo>
                  <a:pt x="639964" y="3374555"/>
                </a:lnTo>
                <a:close/>
                <a:moveTo>
                  <a:pt x="1338462" y="3354231"/>
                </a:moveTo>
                <a:lnTo>
                  <a:pt x="1350898" y="3364284"/>
                </a:lnTo>
                <a:lnTo>
                  <a:pt x="1335534" y="3383291"/>
                </a:lnTo>
                <a:lnTo>
                  <a:pt x="1323097" y="3373237"/>
                </a:lnTo>
                <a:close/>
                <a:moveTo>
                  <a:pt x="1285745" y="3343042"/>
                </a:moveTo>
                <a:lnTo>
                  <a:pt x="1298204" y="3353112"/>
                </a:lnTo>
                <a:lnTo>
                  <a:pt x="1282839" y="3372118"/>
                </a:lnTo>
                <a:lnTo>
                  <a:pt x="1295276" y="3382172"/>
                </a:lnTo>
                <a:lnTo>
                  <a:pt x="1327858" y="3392785"/>
                </a:lnTo>
                <a:lnTo>
                  <a:pt x="1279572" y="3427079"/>
                </a:lnTo>
                <a:lnTo>
                  <a:pt x="1267114" y="3417007"/>
                </a:lnTo>
                <a:cubicBezTo>
                  <a:pt x="1275650" y="3406448"/>
                  <a:pt x="1271613" y="3394469"/>
                  <a:pt x="1255017" y="3381053"/>
                </a:cubicBezTo>
                <a:close/>
                <a:moveTo>
                  <a:pt x="532336" y="3329451"/>
                </a:moveTo>
                <a:lnTo>
                  <a:pt x="557231" y="3349576"/>
                </a:lnTo>
                <a:lnTo>
                  <a:pt x="534177" y="3378093"/>
                </a:lnTo>
                <a:lnTo>
                  <a:pt x="521741" y="3368040"/>
                </a:lnTo>
                <a:cubicBezTo>
                  <a:pt x="526863" y="3361704"/>
                  <a:pt x="530391" y="3348830"/>
                  <a:pt x="532336" y="3329451"/>
                </a:cubicBezTo>
                <a:close/>
                <a:moveTo>
                  <a:pt x="653473" y="3306923"/>
                </a:moveTo>
                <a:lnTo>
                  <a:pt x="665909" y="3316977"/>
                </a:lnTo>
                <a:lnTo>
                  <a:pt x="650545" y="3335983"/>
                </a:lnTo>
                <a:lnTo>
                  <a:pt x="638108" y="3325930"/>
                </a:lnTo>
                <a:close/>
                <a:moveTo>
                  <a:pt x="1619394" y="3303722"/>
                </a:moveTo>
                <a:lnTo>
                  <a:pt x="1661495" y="3353483"/>
                </a:lnTo>
                <a:lnTo>
                  <a:pt x="1646131" y="3372489"/>
                </a:lnTo>
                <a:cubicBezTo>
                  <a:pt x="1637832" y="3365780"/>
                  <a:pt x="1636262" y="3359259"/>
                  <a:pt x="1641383" y="3352924"/>
                </a:cubicBezTo>
                <a:lnTo>
                  <a:pt x="1608799" y="3342310"/>
                </a:lnTo>
                <a:lnTo>
                  <a:pt x="1596341" y="3332239"/>
                </a:lnTo>
                <a:close/>
                <a:moveTo>
                  <a:pt x="239234" y="3300325"/>
                </a:moveTo>
                <a:lnTo>
                  <a:pt x="215820" y="3354726"/>
                </a:lnTo>
                <a:lnTo>
                  <a:pt x="228279" y="3364797"/>
                </a:lnTo>
                <a:lnTo>
                  <a:pt x="276565" y="3330503"/>
                </a:lnTo>
                <a:lnTo>
                  <a:pt x="284254" y="3320992"/>
                </a:lnTo>
                <a:lnTo>
                  <a:pt x="271817" y="3310939"/>
                </a:lnTo>
                <a:close/>
                <a:moveTo>
                  <a:pt x="600756" y="3295734"/>
                </a:moveTo>
                <a:lnTo>
                  <a:pt x="613214" y="3305806"/>
                </a:lnTo>
                <a:lnTo>
                  <a:pt x="597850" y="3324811"/>
                </a:lnTo>
                <a:lnTo>
                  <a:pt x="610287" y="3334865"/>
                </a:lnTo>
                <a:lnTo>
                  <a:pt x="642869" y="3345478"/>
                </a:lnTo>
                <a:lnTo>
                  <a:pt x="594583" y="3379772"/>
                </a:lnTo>
                <a:lnTo>
                  <a:pt x="582126" y="3369701"/>
                </a:lnTo>
                <a:cubicBezTo>
                  <a:pt x="590662" y="3359142"/>
                  <a:pt x="586624" y="3347162"/>
                  <a:pt x="570028" y="3333746"/>
                </a:cubicBezTo>
                <a:close/>
                <a:moveTo>
                  <a:pt x="1341909" y="3286295"/>
                </a:moveTo>
                <a:cubicBezTo>
                  <a:pt x="1348618" y="3286481"/>
                  <a:pt x="1356123" y="3289929"/>
                  <a:pt x="1364421" y="3296636"/>
                </a:cubicBezTo>
                <a:lnTo>
                  <a:pt x="1318329" y="3353655"/>
                </a:lnTo>
                <a:lnTo>
                  <a:pt x="1293434" y="3333530"/>
                </a:lnTo>
                <a:lnTo>
                  <a:pt x="1324162" y="3295518"/>
                </a:lnTo>
                <a:cubicBezTo>
                  <a:pt x="1329283" y="3289183"/>
                  <a:pt x="1335199" y="3286108"/>
                  <a:pt x="1341909" y="3286295"/>
                </a:cubicBezTo>
                <a:close/>
                <a:moveTo>
                  <a:pt x="1609864" y="3264592"/>
                </a:moveTo>
                <a:lnTo>
                  <a:pt x="1622322" y="3274663"/>
                </a:lnTo>
                <a:lnTo>
                  <a:pt x="1599269" y="3303180"/>
                </a:lnTo>
                <a:lnTo>
                  <a:pt x="1586811" y="3293108"/>
                </a:lnTo>
                <a:close/>
                <a:moveTo>
                  <a:pt x="934406" y="3256415"/>
                </a:moveTo>
                <a:lnTo>
                  <a:pt x="976506" y="3306176"/>
                </a:lnTo>
                <a:lnTo>
                  <a:pt x="961142" y="3325181"/>
                </a:lnTo>
                <a:cubicBezTo>
                  <a:pt x="952843" y="3318473"/>
                  <a:pt x="951273" y="3311952"/>
                  <a:pt x="956394" y="3305617"/>
                </a:cubicBezTo>
                <a:lnTo>
                  <a:pt x="923810" y="3295003"/>
                </a:lnTo>
                <a:lnTo>
                  <a:pt x="911352" y="3284932"/>
                </a:lnTo>
                <a:close/>
                <a:moveTo>
                  <a:pt x="1783696" y="3253237"/>
                </a:moveTo>
                <a:lnTo>
                  <a:pt x="1768332" y="3272242"/>
                </a:lnTo>
                <a:cubicBezTo>
                  <a:pt x="1782163" y="3283423"/>
                  <a:pt x="1795582" y="3283795"/>
                  <a:pt x="1808591" y="3273361"/>
                </a:cubicBezTo>
                <a:close/>
                <a:moveTo>
                  <a:pt x="656920" y="3238988"/>
                </a:moveTo>
                <a:cubicBezTo>
                  <a:pt x="663629" y="3239174"/>
                  <a:pt x="671134" y="3242621"/>
                  <a:pt x="679432" y="3249330"/>
                </a:cubicBezTo>
                <a:lnTo>
                  <a:pt x="633340" y="3306348"/>
                </a:lnTo>
                <a:lnTo>
                  <a:pt x="608445" y="3286223"/>
                </a:lnTo>
                <a:lnTo>
                  <a:pt x="639173" y="3248211"/>
                </a:lnTo>
                <a:cubicBezTo>
                  <a:pt x="644294" y="3241876"/>
                  <a:pt x="650210" y="3238801"/>
                  <a:pt x="656920" y="3238988"/>
                </a:cubicBezTo>
                <a:close/>
                <a:moveTo>
                  <a:pt x="1443457" y="3224349"/>
                </a:moveTo>
                <a:cubicBezTo>
                  <a:pt x="1451756" y="3231057"/>
                  <a:pt x="1453326" y="3237578"/>
                  <a:pt x="1448205" y="3243913"/>
                </a:cubicBezTo>
                <a:lnTo>
                  <a:pt x="1480789" y="3254527"/>
                </a:lnTo>
                <a:lnTo>
                  <a:pt x="1422260" y="3301491"/>
                </a:lnTo>
                <a:cubicBezTo>
                  <a:pt x="1413724" y="3312050"/>
                  <a:pt x="1421886" y="3327391"/>
                  <a:pt x="1446781" y="3347516"/>
                </a:cubicBezTo>
                <a:lnTo>
                  <a:pt x="1423741" y="3376017"/>
                </a:lnTo>
                <a:cubicBezTo>
                  <a:pt x="1415205" y="3386576"/>
                  <a:pt x="1401786" y="3386202"/>
                  <a:pt x="1383482" y="3374898"/>
                </a:cubicBezTo>
                <a:lnTo>
                  <a:pt x="1371045" y="3364844"/>
                </a:lnTo>
                <a:cubicBezTo>
                  <a:pt x="1381288" y="3352174"/>
                  <a:pt x="1378112" y="3339130"/>
                  <a:pt x="1361515" y="3325713"/>
                </a:cubicBezTo>
                <a:lnTo>
                  <a:pt x="1389315" y="3316761"/>
                </a:lnTo>
                <a:lnTo>
                  <a:pt x="1404679" y="3297756"/>
                </a:lnTo>
                <a:lnTo>
                  <a:pt x="1379784" y="3277631"/>
                </a:lnTo>
                <a:lnTo>
                  <a:pt x="1392582" y="3261800"/>
                </a:lnTo>
                <a:cubicBezTo>
                  <a:pt x="1417477" y="3281925"/>
                  <a:pt x="1435056" y="3285661"/>
                  <a:pt x="1445299" y="3272991"/>
                </a:cubicBezTo>
                <a:lnTo>
                  <a:pt x="1452988" y="3263479"/>
                </a:lnTo>
                <a:lnTo>
                  <a:pt x="1428093" y="3243354"/>
                </a:lnTo>
                <a:close/>
                <a:moveTo>
                  <a:pt x="924875" y="3217285"/>
                </a:moveTo>
                <a:lnTo>
                  <a:pt x="937333" y="3227356"/>
                </a:lnTo>
                <a:lnTo>
                  <a:pt x="914280" y="3255873"/>
                </a:lnTo>
                <a:lnTo>
                  <a:pt x="901822" y="3245802"/>
                </a:lnTo>
                <a:close/>
                <a:moveTo>
                  <a:pt x="1098707" y="3205930"/>
                </a:moveTo>
                <a:lnTo>
                  <a:pt x="1083343" y="3224935"/>
                </a:lnTo>
                <a:cubicBezTo>
                  <a:pt x="1097174" y="3236115"/>
                  <a:pt x="1110593" y="3236489"/>
                  <a:pt x="1123602" y="3226054"/>
                </a:cubicBezTo>
                <a:close/>
                <a:moveTo>
                  <a:pt x="758468" y="3177041"/>
                </a:moveTo>
                <a:cubicBezTo>
                  <a:pt x="766767" y="3183750"/>
                  <a:pt x="768337" y="3190271"/>
                  <a:pt x="763215" y="3196607"/>
                </a:cubicBezTo>
                <a:lnTo>
                  <a:pt x="795800" y="3207220"/>
                </a:lnTo>
                <a:lnTo>
                  <a:pt x="737271" y="3254184"/>
                </a:lnTo>
                <a:cubicBezTo>
                  <a:pt x="728735" y="3264743"/>
                  <a:pt x="736897" y="3280084"/>
                  <a:pt x="761792" y="3300209"/>
                </a:cubicBezTo>
                <a:lnTo>
                  <a:pt x="738752" y="3328709"/>
                </a:lnTo>
                <a:cubicBezTo>
                  <a:pt x="730216" y="3339269"/>
                  <a:pt x="716796" y="3338896"/>
                  <a:pt x="698493" y="3327591"/>
                </a:cubicBezTo>
                <a:lnTo>
                  <a:pt x="686056" y="3317537"/>
                </a:lnTo>
                <a:cubicBezTo>
                  <a:pt x="696299" y="3304867"/>
                  <a:pt x="693123" y="3291823"/>
                  <a:pt x="676526" y="3278406"/>
                </a:cubicBezTo>
                <a:lnTo>
                  <a:pt x="704326" y="3269454"/>
                </a:lnTo>
                <a:lnTo>
                  <a:pt x="719690" y="3250448"/>
                </a:lnTo>
                <a:lnTo>
                  <a:pt x="694796" y="3230324"/>
                </a:lnTo>
                <a:lnTo>
                  <a:pt x="705867" y="3216629"/>
                </a:lnTo>
                <a:lnTo>
                  <a:pt x="721821" y="3229526"/>
                </a:lnTo>
                <a:lnTo>
                  <a:pt x="725735" y="3224685"/>
                </a:lnTo>
                <a:lnTo>
                  <a:pt x="739446" y="3232387"/>
                </a:lnTo>
                <a:cubicBezTo>
                  <a:pt x="748233" y="3234252"/>
                  <a:pt x="755189" y="3232019"/>
                  <a:pt x="760310" y="3225684"/>
                </a:cubicBezTo>
                <a:lnTo>
                  <a:pt x="767999" y="3216172"/>
                </a:lnTo>
                <a:lnTo>
                  <a:pt x="743104" y="3196047"/>
                </a:lnTo>
                <a:close/>
                <a:moveTo>
                  <a:pt x="1830163" y="3170319"/>
                </a:moveTo>
                <a:lnTo>
                  <a:pt x="1814785" y="3189341"/>
                </a:lnTo>
                <a:cubicBezTo>
                  <a:pt x="1828616" y="3200521"/>
                  <a:pt x="1842049" y="3200878"/>
                  <a:pt x="1855057" y="3190443"/>
                </a:cubicBezTo>
                <a:close/>
                <a:moveTo>
                  <a:pt x="1145174" y="3123012"/>
                </a:moveTo>
                <a:lnTo>
                  <a:pt x="1129796" y="3142034"/>
                </a:lnTo>
                <a:cubicBezTo>
                  <a:pt x="1143627" y="3153214"/>
                  <a:pt x="1157060" y="3153571"/>
                  <a:pt x="1170069" y="3143136"/>
                </a:cubicBezTo>
                <a:close/>
                <a:moveTo>
                  <a:pt x="1613593" y="3115727"/>
                </a:moveTo>
                <a:lnTo>
                  <a:pt x="1598229" y="3134733"/>
                </a:lnTo>
                <a:lnTo>
                  <a:pt x="1610666" y="3144786"/>
                </a:lnTo>
                <a:lnTo>
                  <a:pt x="1626030" y="3125781"/>
                </a:lnTo>
                <a:close/>
                <a:moveTo>
                  <a:pt x="928604" y="3068420"/>
                </a:moveTo>
                <a:lnTo>
                  <a:pt x="913240" y="3087425"/>
                </a:lnTo>
                <a:lnTo>
                  <a:pt x="925677" y="3097479"/>
                </a:lnTo>
                <a:lnTo>
                  <a:pt x="941041" y="3078473"/>
                </a:lnTo>
                <a:close/>
                <a:moveTo>
                  <a:pt x="1793882" y="3062438"/>
                </a:moveTo>
                <a:cubicBezTo>
                  <a:pt x="1788761" y="3068773"/>
                  <a:pt x="1776925" y="3074904"/>
                  <a:pt x="1758385" y="3080867"/>
                </a:cubicBezTo>
                <a:cubicBezTo>
                  <a:pt x="1758146" y="3098134"/>
                  <a:pt x="1754618" y="3111009"/>
                  <a:pt x="1747790" y="3119456"/>
                </a:cubicBezTo>
                <a:lnTo>
                  <a:pt x="1760226" y="3129509"/>
                </a:lnTo>
                <a:lnTo>
                  <a:pt x="1792809" y="3140123"/>
                </a:lnTo>
                <a:lnTo>
                  <a:pt x="1818777" y="3082562"/>
                </a:lnTo>
                <a:close/>
                <a:moveTo>
                  <a:pt x="597788" y="3034981"/>
                </a:moveTo>
                <a:lnTo>
                  <a:pt x="615008" y="3064601"/>
                </a:lnTo>
                <a:lnTo>
                  <a:pt x="564154" y="3102070"/>
                </a:lnTo>
                <a:lnTo>
                  <a:pt x="546948" y="3072434"/>
                </a:lnTo>
                <a:close/>
                <a:moveTo>
                  <a:pt x="1108893" y="3015131"/>
                </a:moveTo>
                <a:cubicBezTo>
                  <a:pt x="1103772" y="3021466"/>
                  <a:pt x="1091936" y="3027597"/>
                  <a:pt x="1073396" y="3033560"/>
                </a:cubicBezTo>
                <a:cubicBezTo>
                  <a:pt x="1073157" y="3050827"/>
                  <a:pt x="1069629" y="3063702"/>
                  <a:pt x="1062801" y="3072149"/>
                </a:cubicBezTo>
                <a:lnTo>
                  <a:pt x="1075237" y="3082202"/>
                </a:lnTo>
                <a:lnTo>
                  <a:pt x="1107820" y="3092816"/>
                </a:lnTo>
                <a:lnTo>
                  <a:pt x="1133788" y="3035255"/>
                </a:lnTo>
                <a:close/>
                <a:moveTo>
                  <a:pt x="727679" y="2925223"/>
                </a:moveTo>
                <a:lnTo>
                  <a:pt x="760249" y="2935854"/>
                </a:lnTo>
                <a:cubicBezTo>
                  <a:pt x="741471" y="2959084"/>
                  <a:pt x="698169" y="2995675"/>
                  <a:pt x="630372" y="3045595"/>
                </a:cubicBezTo>
                <a:lnTo>
                  <a:pt x="617936" y="3035541"/>
                </a:lnTo>
                <a:lnTo>
                  <a:pt x="625611" y="3026047"/>
                </a:lnTo>
                <a:cubicBezTo>
                  <a:pt x="646097" y="3000705"/>
                  <a:pt x="677548" y="2970262"/>
                  <a:pt x="719990" y="2934735"/>
                </a:cubicBezTo>
                <a:close/>
                <a:moveTo>
                  <a:pt x="279087" y="2903050"/>
                </a:moveTo>
                <a:lnTo>
                  <a:pt x="291545" y="2913122"/>
                </a:lnTo>
                <a:lnTo>
                  <a:pt x="276180" y="2932127"/>
                </a:lnTo>
                <a:lnTo>
                  <a:pt x="263722" y="2922057"/>
                </a:lnTo>
                <a:close/>
                <a:moveTo>
                  <a:pt x="180401" y="2880875"/>
                </a:moveTo>
                <a:lnTo>
                  <a:pt x="192838" y="2890929"/>
                </a:lnTo>
                <a:lnTo>
                  <a:pt x="185149" y="2900441"/>
                </a:lnTo>
                <a:cubicBezTo>
                  <a:pt x="130995" y="2933482"/>
                  <a:pt x="99657" y="2955275"/>
                  <a:pt x="91122" y="2965834"/>
                </a:cubicBezTo>
                <a:lnTo>
                  <a:pt x="78685" y="2955780"/>
                </a:lnTo>
                <a:lnTo>
                  <a:pt x="86361" y="2946286"/>
                </a:lnTo>
                <a:cubicBezTo>
                  <a:pt x="140514" y="2913243"/>
                  <a:pt x="171865" y="2891435"/>
                  <a:pt x="180401" y="2880875"/>
                </a:cubicBezTo>
                <a:close/>
                <a:moveTo>
                  <a:pt x="576637" y="2865975"/>
                </a:moveTo>
                <a:lnTo>
                  <a:pt x="584934" y="2872684"/>
                </a:lnTo>
                <a:lnTo>
                  <a:pt x="569557" y="2891706"/>
                </a:lnTo>
                <a:lnTo>
                  <a:pt x="561259" y="2884998"/>
                </a:lnTo>
                <a:close/>
                <a:moveTo>
                  <a:pt x="496119" y="2863738"/>
                </a:moveTo>
                <a:cubicBezTo>
                  <a:pt x="509950" y="2874918"/>
                  <a:pt x="513126" y="2887962"/>
                  <a:pt x="505650" y="2902868"/>
                </a:cubicBezTo>
                <a:lnTo>
                  <a:pt x="500528" y="2909204"/>
                </a:lnTo>
                <a:lnTo>
                  <a:pt x="475633" y="2889079"/>
                </a:lnTo>
                <a:close/>
                <a:moveTo>
                  <a:pt x="357762" y="2856646"/>
                </a:moveTo>
                <a:lnTo>
                  <a:pt x="370220" y="2866717"/>
                </a:lnTo>
                <a:lnTo>
                  <a:pt x="354856" y="2885723"/>
                </a:lnTo>
                <a:lnTo>
                  <a:pt x="342398" y="2875652"/>
                </a:lnTo>
                <a:close/>
                <a:moveTo>
                  <a:pt x="228687" y="2846582"/>
                </a:moveTo>
                <a:lnTo>
                  <a:pt x="241145" y="2856653"/>
                </a:lnTo>
                <a:lnTo>
                  <a:pt x="225767" y="2875676"/>
                </a:lnTo>
                <a:lnTo>
                  <a:pt x="213310" y="2865605"/>
                </a:lnTo>
                <a:close/>
                <a:moveTo>
                  <a:pt x="559417" y="2836357"/>
                </a:moveTo>
                <a:lnTo>
                  <a:pt x="571853" y="2846410"/>
                </a:lnTo>
                <a:lnTo>
                  <a:pt x="556490" y="2865416"/>
                </a:lnTo>
                <a:lnTo>
                  <a:pt x="544053" y="2855362"/>
                </a:lnTo>
                <a:close/>
                <a:moveTo>
                  <a:pt x="699447" y="2781949"/>
                </a:moveTo>
                <a:lnTo>
                  <a:pt x="711884" y="2792002"/>
                </a:lnTo>
                <a:lnTo>
                  <a:pt x="696520" y="2811008"/>
                </a:lnTo>
                <a:lnTo>
                  <a:pt x="684083" y="2800954"/>
                </a:lnTo>
                <a:close/>
                <a:moveTo>
                  <a:pt x="330403" y="2771676"/>
                </a:moveTo>
                <a:lnTo>
                  <a:pt x="342861" y="2781748"/>
                </a:lnTo>
                <a:cubicBezTo>
                  <a:pt x="317254" y="2813424"/>
                  <a:pt x="311348" y="2834852"/>
                  <a:pt x="325179" y="2846033"/>
                </a:cubicBezTo>
                <a:lnTo>
                  <a:pt x="301516" y="2858331"/>
                </a:lnTo>
                <a:cubicBezTo>
                  <a:pt x="293217" y="2851622"/>
                  <a:pt x="291647" y="2845101"/>
                  <a:pt x="296769" y="2838765"/>
                </a:cubicBezTo>
                <a:lnTo>
                  <a:pt x="264184" y="2828152"/>
                </a:lnTo>
                <a:close/>
                <a:moveTo>
                  <a:pt x="815455" y="2765722"/>
                </a:moveTo>
                <a:lnTo>
                  <a:pt x="807766" y="2775234"/>
                </a:lnTo>
                <a:lnTo>
                  <a:pt x="832661" y="2795358"/>
                </a:lnTo>
                <a:lnTo>
                  <a:pt x="840349" y="2785847"/>
                </a:lnTo>
                <a:close/>
                <a:moveTo>
                  <a:pt x="646121" y="2754539"/>
                </a:moveTo>
                <a:lnTo>
                  <a:pt x="666877" y="2771319"/>
                </a:lnTo>
                <a:lnTo>
                  <a:pt x="651513" y="2790324"/>
                </a:lnTo>
                <a:lnTo>
                  <a:pt x="630757" y="2773545"/>
                </a:lnTo>
                <a:close/>
                <a:moveTo>
                  <a:pt x="378697" y="2737417"/>
                </a:moveTo>
                <a:lnTo>
                  <a:pt x="411891" y="2764250"/>
                </a:lnTo>
                <a:cubicBezTo>
                  <a:pt x="406783" y="2770569"/>
                  <a:pt x="400055" y="2770382"/>
                  <a:pt x="391757" y="2763674"/>
                </a:cubicBezTo>
                <a:lnTo>
                  <a:pt x="388852" y="2792751"/>
                </a:lnTo>
                <a:lnTo>
                  <a:pt x="376054" y="2808580"/>
                </a:lnTo>
                <a:cubicBezTo>
                  <a:pt x="365638" y="2793177"/>
                  <a:pt x="356281" y="2782120"/>
                  <a:pt x="347983" y="2775412"/>
                </a:cubicBezTo>
                <a:close/>
                <a:moveTo>
                  <a:pt x="421876" y="2709442"/>
                </a:moveTo>
                <a:lnTo>
                  <a:pt x="430174" y="2716151"/>
                </a:lnTo>
                <a:lnTo>
                  <a:pt x="407121" y="2744668"/>
                </a:lnTo>
                <a:lnTo>
                  <a:pt x="398823" y="2737960"/>
                </a:lnTo>
                <a:close/>
                <a:moveTo>
                  <a:pt x="1039269" y="2658592"/>
                </a:moveTo>
                <a:lnTo>
                  <a:pt x="1031594" y="2668086"/>
                </a:lnTo>
                <a:lnTo>
                  <a:pt x="1031242" y="2694004"/>
                </a:lnTo>
                <a:cubicBezTo>
                  <a:pt x="1022943" y="2687296"/>
                  <a:pt x="1016229" y="2687093"/>
                  <a:pt x="1011108" y="2693428"/>
                </a:cubicBezTo>
                <a:lnTo>
                  <a:pt x="995744" y="2712433"/>
                </a:lnTo>
                <a:cubicBezTo>
                  <a:pt x="1009574" y="2723614"/>
                  <a:pt x="1022994" y="2723987"/>
                  <a:pt x="1036003" y="2713552"/>
                </a:cubicBezTo>
                <a:lnTo>
                  <a:pt x="1064164" y="2678716"/>
                </a:lnTo>
                <a:close/>
                <a:moveTo>
                  <a:pt x="658066" y="2618850"/>
                </a:moveTo>
                <a:cubicBezTo>
                  <a:pt x="668822" y="2619688"/>
                  <a:pt x="678004" y="2623182"/>
                  <a:pt x="685610" y="2629331"/>
                </a:cubicBezTo>
                <a:lnTo>
                  <a:pt x="654882" y="2667343"/>
                </a:lnTo>
                <a:lnTo>
                  <a:pt x="604006" y="2704795"/>
                </a:lnTo>
                <a:cubicBezTo>
                  <a:pt x="612305" y="2711504"/>
                  <a:pt x="613911" y="2718026"/>
                  <a:pt x="608789" y="2724361"/>
                </a:cubicBezTo>
                <a:cubicBezTo>
                  <a:pt x="544630" y="2752807"/>
                  <a:pt x="502291" y="2779701"/>
                  <a:pt x="481805" y="2805042"/>
                </a:cubicBezTo>
                <a:lnTo>
                  <a:pt x="456910" y="2784917"/>
                </a:lnTo>
                <a:lnTo>
                  <a:pt x="523150" y="2728459"/>
                </a:lnTo>
                <a:lnTo>
                  <a:pt x="485797" y="2698263"/>
                </a:lnTo>
                <a:lnTo>
                  <a:pt x="482892" y="2727340"/>
                </a:lnTo>
                <a:lnTo>
                  <a:pt x="467527" y="2746346"/>
                </a:lnTo>
                <a:cubicBezTo>
                  <a:pt x="445398" y="2728457"/>
                  <a:pt x="444678" y="2698209"/>
                  <a:pt x="465401" y="2655601"/>
                </a:cubicBezTo>
                <a:cubicBezTo>
                  <a:pt x="476465" y="2664545"/>
                  <a:pt x="488512" y="2663808"/>
                  <a:pt x="501522" y="2653373"/>
                </a:cubicBezTo>
                <a:cubicBezTo>
                  <a:pt x="509820" y="2660082"/>
                  <a:pt x="511404" y="2666587"/>
                  <a:pt x="506283" y="2672922"/>
                </a:cubicBezTo>
                <a:lnTo>
                  <a:pt x="518741" y="2682993"/>
                </a:lnTo>
                <a:cubicBezTo>
                  <a:pt x="579355" y="2637714"/>
                  <a:pt x="625797" y="2616333"/>
                  <a:pt x="658066" y="2618850"/>
                </a:cubicBezTo>
                <a:close/>
                <a:moveTo>
                  <a:pt x="1097820" y="2611645"/>
                </a:moveTo>
                <a:lnTo>
                  <a:pt x="1082456" y="2630651"/>
                </a:lnTo>
                <a:lnTo>
                  <a:pt x="1107350" y="2650776"/>
                </a:lnTo>
                <a:lnTo>
                  <a:pt x="1122715" y="2631770"/>
                </a:lnTo>
                <a:close/>
                <a:moveTo>
                  <a:pt x="721460" y="2584984"/>
                </a:moveTo>
                <a:lnTo>
                  <a:pt x="733896" y="2595038"/>
                </a:lnTo>
                <a:lnTo>
                  <a:pt x="718533" y="2614044"/>
                </a:lnTo>
                <a:lnTo>
                  <a:pt x="706096" y="2603990"/>
                </a:lnTo>
                <a:close/>
                <a:moveTo>
                  <a:pt x="598468" y="2558886"/>
                </a:moveTo>
                <a:lnTo>
                  <a:pt x="623363" y="2579011"/>
                </a:lnTo>
                <a:lnTo>
                  <a:pt x="600310" y="2607528"/>
                </a:lnTo>
                <a:lnTo>
                  <a:pt x="587873" y="2597475"/>
                </a:lnTo>
                <a:cubicBezTo>
                  <a:pt x="592995" y="2591139"/>
                  <a:pt x="596523" y="2578265"/>
                  <a:pt x="598468" y="2558886"/>
                </a:cubicBezTo>
                <a:close/>
                <a:moveTo>
                  <a:pt x="719605" y="2536358"/>
                </a:moveTo>
                <a:lnTo>
                  <a:pt x="732041" y="2546412"/>
                </a:lnTo>
                <a:lnTo>
                  <a:pt x="716677" y="2565418"/>
                </a:lnTo>
                <a:lnTo>
                  <a:pt x="704240" y="2555365"/>
                </a:lnTo>
                <a:close/>
                <a:moveTo>
                  <a:pt x="666888" y="2525169"/>
                </a:moveTo>
                <a:lnTo>
                  <a:pt x="679346" y="2535241"/>
                </a:lnTo>
                <a:lnTo>
                  <a:pt x="663982" y="2554246"/>
                </a:lnTo>
                <a:lnTo>
                  <a:pt x="676419" y="2564300"/>
                </a:lnTo>
                <a:lnTo>
                  <a:pt x="709002" y="2574913"/>
                </a:lnTo>
                <a:lnTo>
                  <a:pt x="660715" y="2609206"/>
                </a:lnTo>
                <a:lnTo>
                  <a:pt x="648258" y="2599136"/>
                </a:lnTo>
                <a:cubicBezTo>
                  <a:pt x="656794" y="2588577"/>
                  <a:pt x="652755" y="2576598"/>
                  <a:pt x="636160" y="2563181"/>
                </a:cubicBezTo>
                <a:close/>
                <a:moveTo>
                  <a:pt x="1000538" y="2485850"/>
                </a:moveTo>
                <a:lnTo>
                  <a:pt x="1042638" y="2535611"/>
                </a:lnTo>
                <a:lnTo>
                  <a:pt x="1027274" y="2554616"/>
                </a:lnTo>
                <a:cubicBezTo>
                  <a:pt x="1018975" y="2547908"/>
                  <a:pt x="1017405" y="2541387"/>
                  <a:pt x="1022526" y="2535052"/>
                </a:cubicBezTo>
                <a:lnTo>
                  <a:pt x="989942" y="2524438"/>
                </a:lnTo>
                <a:lnTo>
                  <a:pt x="977484" y="2514367"/>
                </a:lnTo>
                <a:close/>
                <a:moveTo>
                  <a:pt x="723052" y="2468423"/>
                </a:moveTo>
                <a:cubicBezTo>
                  <a:pt x="729761" y="2468609"/>
                  <a:pt x="737266" y="2472056"/>
                  <a:pt x="745564" y="2478765"/>
                </a:cubicBezTo>
                <a:lnTo>
                  <a:pt x="699472" y="2535782"/>
                </a:lnTo>
                <a:lnTo>
                  <a:pt x="674577" y="2515658"/>
                </a:lnTo>
                <a:lnTo>
                  <a:pt x="705305" y="2477646"/>
                </a:lnTo>
                <a:cubicBezTo>
                  <a:pt x="710426" y="2471311"/>
                  <a:pt x="716342" y="2468236"/>
                  <a:pt x="723052" y="2468423"/>
                </a:cubicBezTo>
                <a:close/>
                <a:moveTo>
                  <a:pt x="991007" y="2446719"/>
                </a:moveTo>
                <a:lnTo>
                  <a:pt x="1003465" y="2456791"/>
                </a:lnTo>
                <a:lnTo>
                  <a:pt x="980412" y="2485308"/>
                </a:lnTo>
                <a:lnTo>
                  <a:pt x="967954" y="2475237"/>
                </a:lnTo>
                <a:close/>
                <a:moveTo>
                  <a:pt x="1164839" y="2435364"/>
                </a:moveTo>
                <a:lnTo>
                  <a:pt x="1149475" y="2454370"/>
                </a:lnTo>
                <a:cubicBezTo>
                  <a:pt x="1163306" y="2465550"/>
                  <a:pt x="1176725" y="2465924"/>
                  <a:pt x="1189734" y="2455489"/>
                </a:cubicBezTo>
                <a:close/>
                <a:moveTo>
                  <a:pt x="824600" y="2406476"/>
                </a:moveTo>
                <a:cubicBezTo>
                  <a:pt x="832899" y="2413185"/>
                  <a:pt x="834469" y="2419706"/>
                  <a:pt x="829347" y="2426042"/>
                </a:cubicBezTo>
                <a:lnTo>
                  <a:pt x="861932" y="2436655"/>
                </a:lnTo>
                <a:lnTo>
                  <a:pt x="803403" y="2483619"/>
                </a:lnTo>
                <a:cubicBezTo>
                  <a:pt x="794867" y="2494178"/>
                  <a:pt x="803029" y="2509519"/>
                  <a:pt x="827924" y="2529644"/>
                </a:cubicBezTo>
                <a:lnTo>
                  <a:pt x="804884" y="2558144"/>
                </a:lnTo>
                <a:cubicBezTo>
                  <a:pt x="796348" y="2568704"/>
                  <a:pt x="782928" y="2568331"/>
                  <a:pt x="764625" y="2557026"/>
                </a:cubicBezTo>
                <a:lnTo>
                  <a:pt x="752188" y="2546972"/>
                </a:lnTo>
                <a:cubicBezTo>
                  <a:pt x="762431" y="2534302"/>
                  <a:pt x="759254" y="2521259"/>
                  <a:pt x="742658" y="2507841"/>
                </a:cubicBezTo>
                <a:lnTo>
                  <a:pt x="770458" y="2498889"/>
                </a:lnTo>
                <a:lnTo>
                  <a:pt x="785822" y="2479883"/>
                </a:lnTo>
                <a:lnTo>
                  <a:pt x="760928" y="2459759"/>
                </a:lnTo>
                <a:lnTo>
                  <a:pt x="773725" y="2443929"/>
                </a:lnTo>
                <a:cubicBezTo>
                  <a:pt x="798620" y="2464053"/>
                  <a:pt x="816199" y="2467789"/>
                  <a:pt x="826442" y="2455119"/>
                </a:cubicBezTo>
                <a:lnTo>
                  <a:pt x="834130" y="2445608"/>
                </a:lnTo>
                <a:lnTo>
                  <a:pt x="809235" y="2425483"/>
                </a:lnTo>
                <a:close/>
                <a:moveTo>
                  <a:pt x="1211306" y="2352447"/>
                </a:moveTo>
                <a:lnTo>
                  <a:pt x="1195928" y="2371468"/>
                </a:lnTo>
                <a:cubicBezTo>
                  <a:pt x="1209758" y="2382650"/>
                  <a:pt x="1223192" y="2383006"/>
                  <a:pt x="1236201" y="2372571"/>
                </a:cubicBezTo>
                <a:close/>
                <a:moveTo>
                  <a:pt x="994736" y="2297855"/>
                </a:moveTo>
                <a:lnTo>
                  <a:pt x="979372" y="2316860"/>
                </a:lnTo>
                <a:lnTo>
                  <a:pt x="991809" y="2326914"/>
                </a:lnTo>
                <a:lnTo>
                  <a:pt x="1007173" y="2307909"/>
                </a:lnTo>
                <a:close/>
                <a:moveTo>
                  <a:pt x="1175025" y="2244566"/>
                </a:moveTo>
                <a:cubicBezTo>
                  <a:pt x="1169904" y="2250902"/>
                  <a:pt x="1158068" y="2257033"/>
                  <a:pt x="1139528" y="2262995"/>
                </a:cubicBezTo>
                <a:cubicBezTo>
                  <a:pt x="1139289" y="2280262"/>
                  <a:pt x="1135761" y="2293137"/>
                  <a:pt x="1128933" y="2301584"/>
                </a:cubicBezTo>
                <a:lnTo>
                  <a:pt x="1141369" y="2311637"/>
                </a:lnTo>
                <a:lnTo>
                  <a:pt x="1173952" y="2322250"/>
                </a:lnTo>
                <a:lnTo>
                  <a:pt x="1199920" y="2264690"/>
                </a:lnTo>
                <a:close/>
                <a:moveTo>
                  <a:pt x="0" y="0"/>
                </a:moveTo>
                <a:lnTo>
                  <a:pt x="6395607" y="0"/>
                </a:lnTo>
                <a:lnTo>
                  <a:pt x="6445667" y="68102"/>
                </a:lnTo>
                <a:cubicBezTo>
                  <a:pt x="6742354" y="616942"/>
                  <a:pt x="5995534" y="1551894"/>
                  <a:pt x="5921829" y="2002971"/>
                </a:cubicBezTo>
                <a:cubicBezTo>
                  <a:pt x="5831115" y="2558143"/>
                  <a:pt x="5722257" y="2768600"/>
                  <a:pt x="5508171" y="3091543"/>
                </a:cubicBezTo>
                <a:cubicBezTo>
                  <a:pt x="5294085" y="3414486"/>
                  <a:pt x="5029200" y="3715658"/>
                  <a:pt x="4637314" y="3940629"/>
                </a:cubicBezTo>
                <a:cubicBezTo>
                  <a:pt x="4245428" y="4165600"/>
                  <a:pt x="3156857" y="4441371"/>
                  <a:pt x="3156857" y="4441371"/>
                </a:cubicBezTo>
                <a:cubicBezTo>
                  <a:pt x="2935061" y="4516210"/>
                  <a:pt x="2677035" y="4606868"/>
                  <a:pt x="2408039" y="4700715"/>
                </a:cubicBezTo>
                <a:lnTo>
                  <a:pt x="2145447" y="4791985"/>
                </a:lnTo>
                <a:lnTo>
                  <a:pt x="2147500" y="4789445"/>
                </a:lnTo>
                <a:cubicBezTo>
                  <a:pt x="2139202" y="4782737"/>
                  <a:pt x="2131697" y="4779290"/>
                  <a:pt x="2124988" y="4779103"/>
                </a:cubicBezTo>
                <a:cubicBezTo>
                  <a:pt x="2118278" y="4778918"/>
                  <a:pt x="2112362" y="4781992"/>
                  <a:pt x="2107241" y="4788327"/>
                </a:cubicBezTo>
                <a:lnTo>
                  <a:pt x="2099552" y="4797838"/>
                </a:lnTo>
                <a:lnTo>
                  <a:pt x="2108079" y="4804731"/>
                </a:lnTo>
                <a:lnTo>
                  <a:pt x="2080689" y="4814015"/>
                </a:lnTo>
                <a:lnTo>
                  <a:pt x="2071730" y="4806772"/>
                </a:lnTo>
                <a:lnTo>
                  <a:pt x="2064041" y="4816284"/>
                </a:lnTo>
                <a:lnTo>
                  <a:pt x="2066982" y="4818661"/>
                </a:lnTo>
                <a:lnTo>
                  <a:pt x="1893536" y="4877455"/>
                </a:lnTo>
                <a:lnTo>
                  <a:pt x="1883766" y="4869556"/>
                </a:lnTo>
                <a:lnTo>
                  <a:pt x="1871283" y="4884998"/>
                </a:lnTo>
                <a:lnTo>
                  <a:pt x="1593396" y="4979194"/>
                </a:lnTo>
                <a:lnTo>
                  <a:pt x="1476485" y="5016959"/>
                </a:lnTo>
                <a:lnTo>
                  <a:pt x="1468174" y="5010240"/>
                </a:lnTo>
                <a:lnTo>
                  <a:pt x="1457885" y="5022968"/>
                </a:lnTo>
                <a:lnTo>
                  <a:pt x="1453350" y="5024433"/>
                </a:lnTo>
                <a:lnTo>
                  <a:pt x="1442940" y="5016017"/>
                </a:lnTo>
                <a:lnTo>
                  <a:pt x="1450615" y="5006522"/>
                </a:lnTo>
                <a:cubicBezTo>
                  <a:pt x="1495001" y="4951616"/>
                  <a:pt x="1529630" y="4934217"/>
                  <a:pt x="1554525" y="4954342"/>
                </a:cubicBezTo>
                <a:lnTo>
                  <a:pt x="1562214" y="4944830"/>
                </a:lnTo>
                <a:lnTo>
                  <a:pt x="1565141" y="4915771"/>
                </a:lnTo>
                <a:cubicBezTo>
                  <a:pt x="1570674" y="4920243"/>
                  <a:pt x="1613190" y="4898744"/>
                  <a:pt x="1692714" y="4851292"/>
                </a:cubicBezTo>
                <a:lnTo>
                  <a:pt x="1718681" y="4793731"/>
                </a:lnTo>
                <a:cubicBezTo>
                  <a:pt x="1729745" y="4802677"/>
                  <a:pt x="1771102" y="4785464"/>
                  <a:pt x="1842737" y="4742111"/>
                </a:cubicBezTo>
                <a:cubicBezTo>
                  <a:pt x="1856568" y="4753291"/>
                  <a:pt x="1859745" y="4766335"/>
                  <a:pt x="1852268" y="4781241"/>
                </a:cubicBezTo>
                <a:lnTo>
                  <a:pt x="1844579" y="4790753"/>
                </a:lnTo>
                <a:cubicBezTo>
                  <a:pt x="1797492" y="4798081"/>
                  <a:pt x="1765408" y="4812287"/>
                  <a:pt x="1748336" y="4833405"/>
                </a:cubicBezTo>
                <a:lnTo>
                  <a:pt x="1773231" y="4853529"/>
                </a:lnTo>
                <a:cubicBezTo>
                  <a:pt x="1873240" y="4780736"/>
                  <a:pt x="1957884" y="4726949"/>
                  <a:pt x="2027165" y="4692167"/>
                </a:cubicBezTo>
                <a:lnTo>
                  <a:pt x="2039622" y="4702238"/>
                </a:lnTo>
                <a:lnTo>
                  <a:pt x="2024259" y="4721245"/>
                </a:lnTo>
                <a:lnTo>
                  <a:pt x="2044993" y="4738007"/>
                </a:lnTo>
                <a:lnTo>
                  <a:pt x="2052668" y="4728512"/>
                </a:lnTo>
                <a:cubicBezTo>
                  <a:pt x="2064619" y="4713729"/>
                  <a:pt x="2072095" y="4698822"/>
                  <a:pt x="2075098" y="4683791"/>
                </a:cubicBezTo>
                <a:lnTo>
                  <a:pt x="2098762" y="4671493"/>
                </a:lnTo>
                <a:lnTo>
                  <a:pt x="2103273" y="4648938"/>
                </a:lnTo>
                <a:cubicBezTo>
                  <a:pt x="2116930" y="4632045"/>
                  <a:pt x="2139221" y="4618638"/>
                  <a:pt x="2170123" y="4608700"/>
                </a:cubicBezTo>
                <a:lnTo>
                  <a:pt x="2172405" y="4563420"/>
                </a:lnTo>
                <a:lnTo>
                  <a:pt x="2180094" y="4553909"/>
                </a:lnTo>
                <a:cubicBezTo>
                  <a:pt x="2229601" y="4492667"/>
                  <a:pt x="2269573" y="4474362"/>
                  <a:pt x="2300000" y="4498959"/>
                </a:cubicBezTo>
                <a:lnTo>
                  <a:pt x="2307687" y="4489448"/>
                </a:lnTo>
                <a:lnTo>
                  <a:pt x="2333633" y="4431871"/>
                </a:lnTo>
                <a:lnTo>
                  <a:pt x="2308738" y="4411746"/>
                </a:lnTo>
                <a:lnTo>
                  <a:pt x="2293374" y="4430752"/>
                </a:lnTo>
                <a:lnTo>
                  <a:pt x="2231309" y="4490557"/>
                </a:lnTo>
                <a:lnTo>
                  <a:pt x="2218872" y="4480503"/>
                </a:lnTo>
                <a:lnTo>
                  <a:pt x="2226547" y="4471008"/>
                </a:lnTo>
                <a:lnTo>
                  <a:pt x="2395464" y="4329947"/>
                </a:lnTo>
                <a:lnTo>
                  <a:pt x="2382382" y="4303673"/>
                </a:lnTo>
                <a:cubicBezTo>
                  <a:pt x="2372139" y="4316343"/>
                  <a:pt x="2358721" y="4315970"/>
                  <a:pt x="2342124" y="4302554"/>
                </a:cubicBezTo>
                <a:lnTo>
                  <a:pt x="2334449" y="4312049"/>
                </a:lnTo>
                <a:lnTo>
                  <a:pt x="2331543" y="4341126"/>
                </a:lnTo>
                <a:lnTo>
                  <a:pt x="2306648" y="4321001"/>
                </a:lnTo>
                <a:lnTo>
                  <a:pt x="2303367" y="4375978"/>
                </a:lnTo>
                <a:cubicBezTo>
                  <a:pt x="2295070" y="4369270"/>
                  <a:pt x="2279096" y="4372056"/>
                  <a:pt x="2255434" y="4384354"/>
                </a:cubicBezTo>
                <a:lnTo>
                  <a:pt x="2252506" y="4413414"/>
                </a:lnTo>
                <a:cubicBezTo>
                  <a:pt x="2244207" y="4406706"/>
                  <a:pt x="2203474" y="4440121"/>
                  <a:pt x="2130305" y="4513660"/>
                </a:cubicBezTo>
                <a:lnTo>
                  <a:pt x="2117868" y="4503606"/>
                </a:lnTo>
                <a:cubicBezTo>
                  <a:pt x="1994434" y="4571430"/>
                  <a:pt x="1920757" y="4620116"/>
                  <a:pt x="1896857" y="4649681"/>
                </a:cubicBezTo>
                <a:lnTo>
                  <a:pt x="1889169" y="4659192"/>
                </a:lnTo>
                <a:cubicBezTo>
                  <a:pt x="1897466" y="4665900"/>
                  <a:pt x="1912478" y="4672812"/>
                  <a:pt x="1934210" y="4679876"/>
                </a:cubicBezTo>
                <a:lnTo>
                  <a:pt x="1959105" y="4700001"/>
                </a:lnTo>
                <a:lnTo>
                  <a:pt x="1906036" y="4714729"/>
                </a:lnTo>
                <a:lnTo>
                  <a:pt x="1869043" y="4658650"/>
                </a:lnTo>
                <a:lnTo>
                  <a:pt x="1861367" y="4668145"/>
                </a:lnTo>
                <a:cubicBezTo>
                  <a:pt x="1853069" y="4661436"/>
                  <a:pt x="1851477" y="4654897"/>
                  <a:pt x="1856585" y="4648578"/>
                </a:cubicBezTo>
                <a:cubicBezTo>
                  <a:pt x="1842754" y="4637399"/>
                  <a:pt x="1831589" y="4637088"/>
                  <a:pt x="1823054" y="4647647"/>
                </a:cubicBezTo>
                <a:lnTo>
                  <a:pt x="1843788" y="4664408"/>
                </a:lnTo>
                <a:lnTo>
                  <a:pt x="1820748" y="4692909"/>
                </a:lnTo>
                <a:lnTo>
                  <a:pt x="1800014" y="4676148"/>
                </a:lnTo>
                <a:lnTo>
                  <a:pt x="1792948" y="4701861"/>
                </a:lnTo>
                <a:cubicBezTo>
                  <a:pt x="1750269" y="4754656"/>
                  <a:pt x="1689799" y="4798318"/>
                  <a:pt x="1611573" y="4832852"/>
                </a:cubicBezTo>
                <a:cubicBezTo>
                  <a:pt x="1606452" y="4839187"/>
                  <a:pt x="1602935" y="4852045"/>
                  <a:pt x="1600992" y="4871423"/>
                </a:cubicBezTo>
                <a:cubicBezTo>
                  <a:pt x="1578863" y="4853534"/>
                  <a:pt x="1491042" y="4894279"/>
                  <a:pt x="1337528" y="4993654"/>
                </a:cubicBezTo>
                <a:lnTo>
                  <a:pt x="1320308" y="4964035"/>
                </a:lnTo>
                <a:lnTo>
                  <a:pt x="1312634" y="4973530"/>
                </a:lnTo>
                <a:lnTo>
                  <a:pt x="1309705" y="5002590"/>
                </a:lnTo>
                <a:lnTo>
                  <a:pt x="1261134" y="4994780"/>
                </a:lnTo>
                <a:lnTo>
                  <a:pt x="1276512" y="4975757"/>
                </a:lnTo>
                <a:cubicBezTo>
                  <a:pt x="1376694" y="4931038"/>
                  <a:pt x="1428492" y="4906567"/>
                  <a:pt x="1431906" y="4902343"/>
                </a:cubicBezTo>
                <a:lnTo>
                  <a:pt x="1434834" y="4873284"/>
                </a:lnTo>
                <a:lnTo>
                  <a:pt x="1487530" y="4884456"/>
                </a:lnTo>
                <a:cubicBezTo>
                  <a:pt x="1492651" y="4878121"/>
                  <a:pt x="1496188" y="4865281"/>
                  <a:pt x="1498133" y="4845902"/>
                </a:cubicBezTo>
                <a:cubicBezTo>
                  <a:pt x="1527154" y="4810002"/>
                  <a:pt x="1554108" y="4802097"/>
                  <a:pt x="1579002" y="4822221"/>
                </a:cubicBezTo>
                <a:lnTo>
                  <a:pt x="1581930" y="4793163"/>
                </a:lnTo>
                <a:lnTo>
                  <a:pt x="1589606" y="4783668"/>
                </a:lnTo>
                <a:cubicBezTo>
                  <a:pt x="1599848" y="4770997"/>
                  <a:pt x="1613268" y="4771370"/>
                  <a:pt x="1629865" y="4784786"/>
                </a:cubicBezTo>
                <a:cubicBezTo>
                  <a:pt x="1634986" y="4778451"/>
                  <a:pt x="1633393" y="4771912"/>
                  <a:pt x="1625095" y="4765204"/>
                </a:cubicBezTo>
                <a:cubicBezTo>
                  <a:pt x="1659001" y="4740235"/>
                  <a:pt x="1695222" y="4729375"/>
                  <a:pt x="1733774" y="4732605"/>
                </a:cubicBezTo>
                <a:lnTo>
                  <a:pt x="1708879" y="4712481"/>
                </a:lnTo>
                <a:lnTo>
                  <a:pt x="1724243" y="4693475"/>
                </a:lnTo>
                <a:lnTo>
                  <a:pt x="1741463" y="4723094"/>
                </a:lnTo>
                <a:cubicBezTo>
                  <a:pt x="1746585" y="4716759"/>
                  <a:pt x="1750121" y="4703918"/>
                  <a:pt x="1752066" y="4684540"/>
                </a:cubicBezTo>
                <a:cubicBezTo>
                  <a:pt x="1811341" y="4645162"/>
                  <a:pt x="1846953" y="4618083"/>
                  <a:pt x="1858903" y="4603300"/>
                </a:cubicBezTo>
                <a:lnTo>
                  <a:pt x="1871962" y="4629556"/>
                </a:lnTo>
                <a:lnTo>
                  <a:pt x="1884421" y="4639627"/>
                </a:lnTo>
                <a:lnTo>
                  <a:pt x="1907460" y="4611127"/>
                </a:lnTo>
                <a:lnTo>
                  <a:pt x="1895002" y="4601056"/>
                </a:lnTo>
                <a:cubicBezTo>
                  <a:pt x="1909955" y="4571242"/>
                  <a:pt x="1909134" y="4549627"/>
                  <a:pt x="1892537" y="4536211"/>
                </a:cubicBezTo>
                <a:lnTo>
                  <a:pt x="1900227" y="4526699"/>
                </a:lnTo>
                <a:lnTo>
                  <a:pt x="1912684" y="4536771"/>
                </a:lnTo>
                <a:lnTo>
                  <a:pt x="1925730" y="4563044"/>
                </a:lnTo>
                <a:cubicBezTo>
                  <a:pt x="1937680" y="4548261"/>
                  <a:pt x="1961478" y="4527331"/>
                  <a:pt x="1997078" y="4500267"/>
                </a:cubicBezTo>
                <a:lnTo>
                  <a:pt x="2014298" y="4529886"/>
                </a:lnTo>
                <a:lnTo>
                  <a:pt x="2026734" y="4539940"/>
                </a:lnTo>
                <a:lnTo>
                  <a:pt x="2042098" y="4520934"/>
                </a:lnTo>
                <a:lnTo>
                  <a:pt x="2017203" y="4500809"/>
                </a:lnTo>
                <a:lnTo>
                  <a:pt x="2040256" y="4472292"/>
                </a:lnTo>
                <a:lnTo>
                  <a:pt x="2057462" y="4501927"/>
                </a:lnTo>
                <a:lnTo>
                  <a:pt x="2072826" y="4482922"/>
                </a:lnTo>
                <a:lnTo>
                  <a:pt x="2047932" y="4462797"/>
                </a:lnTo>
                <a:cubicBezTo>
                  <a:pt x="2107206" y="4423420"/>
                  <a:pt x="2157844" y="4403234"/>
                  <a:pt x="2199810" y="4402241"/>
                </a:cubicBezTo>
                <a:lnTo>
                  <a:pt x="2174916" y="4382116"/>
                </a:lnTo>
                <a:lnTo>
                  <a:pt x="2205644" y="4344104"/>
                </a:lnTo>
                <a:cubicBezTo>
                  <a:pt x="2215887" y="4331434"/>
                  <a:pt x="2233445" y="4335152"/>
                  <a:pt x="2258340" y="4355277"/>
                </a:cubicBezTo>
                <a:lnTo>
                  <a:pt x="2271136" y="4339448"/>
                </a:lnTo>
                <a:cubicBezTo>
                  <a:pt x="2262838" y="4332738"/>
                  <a:pt x="2256993" y="4331505"/>
                  <a:pt x="2253578" y="4335729"/>
                </a:cubicBezTo>
                <a:cubicBezTo>
                  <a:pt x="2243162" y="4320325"/>
                  <a:pt x="2228273" y="4304797"/>
                  <a:pt x="2208911" y="4289144"/>
                </a:cubicBezTo>
                <a:lnTo>
                  <a:pt x="2351237" y="4189440"/>
                </a:lnTo>
                <a:cubicBezTo>
                  <a:pt x="2361480" y="4176769"/>
                  <a:pt x="2358303" y="4163726"/>
                  <a:pt x="2341707" y="4150310"/>
                </a:cubicBezTo>
                <a:cubicBezTo>
                  <a:pt x="2338293" y="4154534"/>
                  <a:pt x="2319636" y="4169146"/>
                  <a:pt x="2285732" y="4194114"/>
                </a:cubicBezTo>
                <a:cubicBezTo>
                  <a:pt x="2277022" y="4176599"/>
                  <a:pt x="2267132" y="4163352"/>
                  <a:pt x="2256067" y="4154407"/>
                </a:cubicBezTo>
                <a:lnTo>
                  <a:pt x="2271431" y="4135402"/>
                </a:lnTo>
                <a:lnTo>
                  <a:pt x="2319740" y="4101125"/>
                </a:lnTo>
                <a:lnTo>
                  <a:pt x="2357071" y="4131304"/>
                </a:lnTo>
                <a:lnTo>
                  <a:pt x="2374276" y="4160940"/>
                </a:lnTo>
                <a:lnTo>
                  <a:pt x="2381965" y="4151429"/>
                </a:lnTo>
                <a:cubicBezTo>
                  <a:pt x="2423694" y="4167703"/>
                  <a:pt x="2469074" y="4162485"/>
                  <a:pt x="2518106" y="4135778"/>
                </a:cubicBezTo>
                <a:cubicBezTo>
                  <a:pt x="2526642" y="4125219"/>
                  <a:pt x="2522605" y="4113240"/>
                  <a:pt x="2506009" y="4099824"/>
                </a:cubicBezTo>
                <a:lnTo>
                  <a:pt x="2493572" y="4089770"/>
                </a:lnTo>
                <a:lnTo>
                  <a:pt x="2473087" y="4115112"/>
                </a:lnTo>
                <a:lnTo>
                  <a:pt x="2460628" y="4105040"/>
                </a:lnTo>
                <a:lnTo>
                  <a:pt x="2519531" y="4032176"/>
                </a:lnTo>
                <a:lnTo>
                  <a:pt x="2494636" y="4012051"/>
                </a:lnTo>
                <a:lnTo>
                  <a:pt x="2451097" y="4065910"/>
                </a:lnTo>
                <a:lnTo>
                  <a:pt x="2426203" y="4045786"/>
                </a:lnTo>
                <a:cubicBezTo>
                  <a:pt x="2431324" y="4039449"/>
                  <a:pt x="2434014" y="4027658"/>
                  <a:pt x="2434252" y="4010391"/>
                </a:cubicBezTo>
                <a:lnTo>
                  <a:pt x="2500470" y="3953914"/>
                </a:lnTo>
                <a:lnTo>
                  <a:pt x="2475575" y="3933791"/>
                </a:lnTo>
                <a:lnTo>
                  <a:pt x="2238238" y="4108569"/>
                </a:lnTo>
                <a:lnTo>
                  <a:pt x="2225802" y="4098515"/>
                </a:lnTo>
                <a:lnTo>
                  <a:pt x="2230923" y="4092180"/>
                </a:lnTo>
                <a:cubicBezTo>
                  <a:pt x="2242873" y="4077398"/>
                  <a:pt x="2257254" y="4068072"/>
                  <a:pt x="2274089" y="4064221"/>
                </a:cubicBezTo>
                <a:cubicBezTo>
                  <a:pt x="2270154" y="3984222"/>
                  <a:pt x="2276733" y="3933671"/>
                  <a:pt x="2293804" y="3912553"/>
                </a:cubicBezTo>
                <a:lnTo>
                  <a:pt x="2268910" y="3892429"/>
                </a:lnTo>
                <a:cubicBezTo>
                  <a:pt x="2253546" y="3911435"/>
                  <a:pt x="2224016" y="3922481"/>
                  <a:pt x="2180342" y="3925587"/>
                </a:cubicBezTo>
                <a:lnTo>
                  <a:pt x="2164979" y="3944592"/>
                </a:lnTo>
                <a:lnTo>
                  <a:pt x="2162073" y="3973669"/>
                </a:lnTo>
                <a:cubicBezTo>
                  <a:pt x="2153775" y="3966961"/>
                  <a:pt x="2144493" y="3969934"/>
                  <a:pt x="2134250" y="3982604"/>
                </a:cubicBezTo>
                <a:lnTo>
                  <a:pt x="1859583" y="4127205"/>
                </a:lnTo>
                <a:cubicBezTo>
                  <a:pt x="1741212" y="4222712"/>
                  <a:pt x="1635221" y="4299724"/>
                  <a:pt x="1541598" y="4358252"/>
                </a:cubicBezTo>
                <a:lnTo>
                  <a:pt x="1539972" y="4359204"/>
                </a:lnTo>
                <a:lnTo>
                  <a:pt x="1549864" y="4337253"/>
                </a:lnTo>
                <a:lnTo>
                  <a:pt x="1524969" y="4317128"/>
                </a:lnTo>
                <a:lnTo>
                  <a:pt x="1509605" y="4336134"/>
                </a:lnTo>
                <a:lnTo>
                  <a:pt x="1447538" y="4395938"/>
                </a:lnTo>
                <a:lnTo>
                  <a:pt x="1435101" y="4385885"/>
                </a:lnTo>
                <a:lnTo>
                  <a:pt x="1442777" y="4376389"/>
                </a:lnTo>
                <a:lnTo>
                  <a:pt x="1611694" y="4235329"/>
                </a:lnTo>
                <a:lnTo>
                  <a:pt x="1598612" y="4209055"/>
                </a:lnTo>
                <a:cubicBezTo>
                  <a:pt x="1588370" y="4221725"/>
                  <a:pt x="1574950" y="4221352"/>
                  <a:pt x="1558353" y="4207936"/>
                </a:cubicBezTo>
                <a:lnTo>
                  <a:pt x="1550679" y="4217431"/>
                </a:lnTo>
                <a:lnTo>
                  <a:pt x="1547772" y="4246507"/>
                </a:lnTo>
                <a:lnTo>
                  <a:pt x="1522878" y="4226383"/>
                </a:lnTo>
                <a:lnTo>
                  <a:pt x="1519598" y="4281360"/>
                </a:lnTo>
                <a:cubicBezTo>
                  <a:pt x="1511300" y="4274653"/>
                  <a:pt x="1495326" y="4277438"/>
                  <a:pt x="1471664" y="4289737"/>
                </a:cubicBezTo>
                <a:lnTo>
                  <a:pt x="1468737" y="4318796"/>
                </a:lnTo>
                <a:cubicBezTo>
                  <a:pt x="1460438" y="4312087"/>
                  <a:pt x="1419704" y="4345503"/>
                  <a:pt x="1346535" y="4419042"/>
                </a:cubicBezTo>
                <a:lnTo>
                  <a:pt x="1334098" y="4408988"/>
                </a:lnTo>
                <a:cubicBezTo>
                  <a:pt x="1210664" y="4476813"/>
                  <a:pt x="1136986" y="4525498"/>
                  <a:pt x="1113087" y="4555063"/>
                </a:cubicBezTo>
                <a:lnTo>
                  <a:pt x="1105398" y="4564574"/>
                </a:lnTo>
                <a:cubicBezTo>
                  <a:pt x="1109548" y="4567928"/>
                  <a:pt x="1115374" y="4571333"/>
                  <a:pt x="1122882" y="4574783"/>
                </a:cubicBezTo>
                <a:lnTo>
                  <a:pt x="1136741" y="4580051"/>
                </a:lnTo>
                <a:lnTo>
                  <a:pt x="1106423" y="4596094"/>
                </a:lnTo>
                <a:lnTo>
                  <a:pt x="1085273" y="4564032"/>
                </a:lnTo>
                <a:lnTo>
                  <a:pt x="1077598" y="4573526"/>
                </a:lnTo>
                <a:cubicBezTo>
                  <a:pt x="1069299" y="4566819"/>
                  <a:pt x="1067707" y="4560279"/>
                  <a:pt x="1072815" y="4553960"/>
                </a:cubicBezTo>
                <a:cubicBezTo>
                  <a:pt x="1058985" y="4542780"/>
                  <a:pt x="1047819" y="4542469"/>
                  <a:pt x="1039283" y="4553029"/>
                </a:cubicBezTo>
                <a:lnTo>
                  <a:pt x="1060018" y="4569791"/>
                </a:lnTo>
                <a:lnTo>
                  <a:pt x="1036979" y="4598291"/>
                </a:lnTo>
                <a:lnTo>
                  <a:pt x="1016243" y="4581529"/>
                </a:lnTo>
                <a:lnTo>
                  <a:pt x="1009178" y="4607244"/>
                </a:lnTo>
                <a:cubicBezTo>
                  <a:pt x="966499" y="4660038"/>
                  <a:pt x="906029" y="4703701"/>
                  <a:pt x="827803" y="4738234"/>
                </a:cubicBezTo>
                <a:lnTo>
                  <a:pt x="824879" y="4744727"/>
                </a:lnTo>
                <a:lnTo>
                  <a:pt x="603507" y="4859652"/>
                </a:lnTo>
                <a:lnTo>
                  <a:pt x="547394" y="4888091"/>
                </a:lnTo>
                <a:lnTo>
                  <a:pt x="536538" y="4869417"/>
                </a:lnTo>
                <a:lnTo>
                  <a:pt x="528863" y="4878912"/>
                </a:lnTo>
                <a:lnTo>
                  <a:pt x="526892" y="4898482"/>
                </a:lnTo>
                <a:lnTo>
                  <a:pt x="512446" y="4905803"/>
                </a:lnTo>
                <a:lnTo>
                  <a:pt x="477365" y="4900161"/>
                </a:lnTo>
                <a:lnTo>
                  <a:pt x="492743" y="4881139"/>
                </a:lnTo>
                <a:cubicBezTo>
                  <a:pt x="592923" y="4836420"/>
                  <a:pt x="644722" y="4811949"/>
                  <a:pt x="648136" y="4807726"/>
                </a:cubicBezTo>
                <a:lnTo>
                  <a:pt x="651064" y="4778666"/>
                </a:lnTo>
                <a:lnTo>
                  <a:pt x="703759" y="4789838"/>
                </a:lnTo>
                <a:cubicBezTo>
                  <a:pt x="708881" y="4783502"/>
                  <a:pt x="712418" y="4770663"/>
                  <a:pt x="714362" y="4751283"/>
                </a:cubicBezTo>
                <a:cubicBezTo>
                  <a:pt x="743384" y="4715384"/>
                  <a:pt x="770337" y="4707479"/>
                  <a:pt x="795232" y="4727604"/>
                </a:cubicBezTo>
                <a:lnTo>
                  <a:pt x="798160" y="4698544"/>
                </a:lnTo>
                <a:lnTo>
                  <a:pt x="805835" y="4689050"/>
                </a:lnTo>
                <a:cubicBezTo>
                  <a:pt x="816078" y="4676379"/>
                  <a:pt x="829498" y="4676752"/>
                  <a:pt x="846095" y="4690168"/>
                </a:cubicBezTo>
                <a:cubicBezTo>
                  <a:pt x="851216" y="4683833"/>
                  <a:pt x="849623" y="4677295"/>
                  <a:pt x="841325" y="4670585"/>
                </a:cubicBezTo>
                <a:cubicBezTo>
                  <a:pt x="875230" y="4645617"/>
                  <a:pt x="911452" y="4634757"/>
                  <a:pt x="950003" y="4637987"/>
                </a:cubicBezTo>
                <a:lnTo>
                  <a:pt x="925109" y="4617863"/>
                </a:lnTo>
                <a:lnTo>
                  <a:pt x="940474" y="4598857"/>
                </a:lnTo>
                <a:lnTo>
                  <a:pt x="957693" y="4628477"/>
                </a:lnTo>
                <a:cubicBezTo>
                  <a:pt x="962814" y="4622141"/>
                  <a:pt x="966351" y="4609301"/>
                  <a:pt x="968296" y="4589922"/>
                </a:cubicBezTo>
                <a:cubicBezTo>
                  <a:pt x="1027571" y="4550544"/>
                  <a:pt x="1063184" y="4523464"/>
                  <a:pt x="1075133" y="4508682"/>
                </a:cubicBezTo>
                <a:lnTo>
                  <a:pt x="1088193" y="4534938"/>
                </a:lnTo>
                <a:lnTo>
                  <a:pt x="1100651" y="4545010"/>
                </a:lnTo>
                <a:lnTo>
                  <a:pt x="1123691" y="4516509"/>
                </a:lnTo>
                <a:lnTo>
                  <a:pt x="1111232" y="4506437"/>
                </a:lnTo>
                <a:cubicBezTo>
                  <a:pt x="1126186" y="4476624"/>
                  <a:pt x="1125364" y="4455010"/>
                  <a:pt x="1108768" y="4441593"/>
                </a:cubicBezTo>
                <a:lnTo>
                  <a:pt x="1116456" y="4432081"/>
                </a:lnTo>
                <a:lnTo>
                  <a:pt x="1128914" y="4442152"/>
                </a:lnTo>
                <a:lnTo>
                  <a:pt x="1141961" y="4468425"/>
                </a:lnTo>
                <a:cubicBezTo>
                  <a:pt x="1153910" y="4453643"/>
                  <a:pt x="1177709" y="4432712"/>
                  <a:pt x="1213308" y="4405649"/>
                </a:cubicBezTo>
                <a:lnTo>
                  <a:pt x="1230527" y="4435268"/>
                </a:lnTo>
                <a:lnTo>
                  <a:pt x="1242963" y="4445322"/>
                </a:lnTo>
                <a:lnTo>
                  <a:pt x="1258328" y="4426315"/>
                </a:lnTo>
                <a:lnTo>
                  <a:pt x="1233434" y="4406191"/>
                </a:lnTo>
                <a:lnTo>
                  <a:pt x="1256486" y="4377673"/>
                </a:lnTo>
                <a:lnTo>
                  <a:pt x="1273692" y="4407310"/>
                </a:lnTo>
                <a:lnTo>
                  <a:pt x="1289057" y="4388303"/>
                </a:lnTo>
                <a:lnTo>
                  <a:pt x="1264162" y="4368180"/>
                </a:lnTo>
                <a:cubicBezTo>
                  <a:pt x="1323437" y="4328801"/>
                  <a:pt x="1374075" y="4308616"/>
                  <a:pt x="1416041" y="4307624"/>
                </a:cubicBezTo>
                <a:lnTo>
                  <a:pt x="1391146" y="4287499"/>
                </a:lnTo>
                <a:lnTo>
                  <a:pt x="1421874" y="4249487"/>
                </a:lnTo>
                <a:cubicBezTo>
                  <a:pt x="1432117" y="4236816"/>
                  <a:pt x="1449675" y="4240534"/>
                  <a:pt x="1474570" y="4260660"/>
                </a:cubicBezTo>
                <a:lnTo>
                  <a:pt x="1487367" y="4244829"/>
                </a:lnTo>
                <a:cubicBezTo>
                  <a:pt x="1479068" y="4238121"/>
                  <a:pt x="1473223" y="4236887"/>
                  <a:pt x="1469809" y="4241111"/>
                </a:cubicBezTo>
                <a:cubicBezTo>
                  <a:pt x="1459392" y="4225708"/>
                  <a:pt x="1444503" y="4210179"/>
                  <a:pt x="1425140" y="4194526"/>
                </a:cubicBezTo>
                <a:lnTo>
                  <a:pt x="1567467" y="4094822"/>
                </a:lnTo>
                <a:cubicBezTo>
                  <a:pt x="1577710" y="4082152"/>
                  <a:pt x="1574532" y="4069108"/>
                  <a:pt x="1557936" y="4055692"/>
                </a:cubicBezTo>
                <a:cubicBezTo>
                  <a:pt x="1554522" y="4059915"/>
                  <a:pt x="1535867" y="4074528"/>
                  <a:pt x="1501961" y="4099496"/>
                </a:cubicBezTo>
                <a:cubicBezTo>
                  <a:pt x="1493252" y="4081981"/>
                  <a:pt x="1483361" y="4068734"/>
                  <a:pt x="1472297" y="4059790"/>
                </a:cubicBezTo>
                <a:lnTo>
                  <a:pt x="1487662" y="4040783"/>
                </a:lnTo>
                <a:lnTo>
                  <a:pt x="1535970" y="4006508"/>
                </a:lnTo>
                <a:lnTo>
                  <a:pt x="1573301" y="4036685"/>
                </a:lnTo>
                <a:lnTo>
                  <a:pt x="1590506" y="4066322"/>
                </a:lnTo>
                <a:lnTo>
                  <a:pt x="1598196" y="4056810"/>
                </a:lnTo>
                <a:cubicBezTo>
                  <a:pt x="1639924" y="4073084"/>
                  <a:pt x="1685304" y="4067868"/>
                  <a:pt x="1734336" y="4041161"/>
                </a:cubicBezTo>
                <a:cubicBezTo>
                  <a:pt x="1742872" y="4030602"/>
                  <a:pt x="1738835" y="4018623"/>
                  <a:pt x="1722238" y="4005206"/>
                </a:cubicBezTo>
                <a:lnTo>
                  <a:pt x="1709802" y="3995153"/>
                </a:lnTo>
                <a:lnTo>
                  <a:pt x="1689317" y="4020494"/>
                </a:lnTo>
                <a:lnTo>
                  <a:pt x="1676858" y="4010423"/>
                </a:lnTo>
                <a:lnTo>
                  <a:pt x="1735761" y="3937558"/>
                </a:lnTo>
                <a:lnTo>
                  <a:pt x="1710866" y="3917434"/>
                </a:lnTo>
                <a:lnTo>
                  <a:pt x="1667328" y="3971292"/>
                </a:lnTo>
                <a:lnTo>
                  <a:pt x="1642432" y="3951168"/>
                </a:lnTo>
                <a:cubicBezTo>
                  <a:pt x="1647554" y="3944832"/>
                  <a:pt x="1650245" y="3933040"/>
                  <a:pt x="1650481" y="3915773"/>
                </a:cubicBezTo>
                <a:lnTo>
                  <a:pt x="1716700" y="3859297"/>
                </a:lnTo>
                <a:lnTo>
                  <a:pt x="1691805" y="3839173"/>
                </a:lnTo>
                <a:lnTo>
                  <a:pt x="1454468" y="4013950"/>
                </a:lnTo>
                <a:lnTo>
                  <a:pt x="1442032" y="4003897"/>
                </a:lnTo>
                <a:lnTo>
                  <a:pt x="1447153" y="3997562"/>
                </a:lnTo>
                <a:cubicBezTo>
                  <a:pt x="1459104" y="3982779"/>
                  <a:pt x="1473484" y="3973455"/>
                  <a:pt x="1490318" y="3969603"/>
                </a:cubicBezTo>
                <a:cubicBezTo>
                  <a:pt x="1486384" y="3889603"/>
                  <a:pt x="1492963" y="3839054"/>
                  <a:pt x="1510034" y="3817936"/>
                </a:cubicBezTo>
                <a:lnTo>
                  <a:pt x="1485139" y="3797811"/>
                </a:lnTo>
                <a:cubicBezTo>
                  <a:pt x="1469775" y="3816817"/>
                  <a:pt x="1440246" y="3827864"/>
                  <a:pt x="1396573" y="3830968"/>
                </a:cubicBezTo>
                <a:lnTo>
                  <a:pt x="1381209" y="3849974"/>
                </a:lnTo>
                <a:lnTo>
                  <a:pt x="1378303" y="3879051"/>
                </a:lnTo>
                <a:cubicBezTo>
                  <a:pt x="1370004" y="3872343"/>
                  <a:pt x="1360723" y="3875316"/>
                  <a:pt x="1350481" y="3887986"/>
                </a:cubicBezTo>
                <a:lnTo>
                  <a:pt x="1287310" y="3921243"/>
                </a:lnTo>
                <a:lnTo>
                  <a:pt x="1291330" y="3913227"/>
                </a:lnTo>
                <a:lnTo>
                  <a:pt x="1314993" y="3900930"/>
                </a:lnTo>
                <a:lnTo>
                  <a:pt x="1319504" y="3878374"/>
                </a:lnTo>
                <a:cubicBezTo>
                  <a:pt x="1333161" y="3861481"/>
                  <a:pt x="1355451" y="3848073"/>
                  <a:pt x="1386354" y="3838136"/>
                </a:cubicBezTo>
                <a:lnTo>
                  <a:pt x="1388636" y="3792856"/>
                </a:lnTo>
                <a:lnTo>
                  <a:pt x="1396325" y="3783345"/>
                </a:lnTo>
                <a:cubicBezTo>
                  <a:pt x="1445832" y="3722103"/>
                  <a:pt x="1485803" y="3703798"/>
                  <a:pt x="1516230" y="3728395"/>
                </a:cubicBezTo>
                <a:lnTo>
                  <a:pt x="1523919" y="3718884"/>
                </a:lnTo>
                <a:lnTo>
                  <a:pt x="1549865" y="3661307"/>
                </a:lnTo>
                <a:lnTo>
                  <a:pt x="1524970" y="3641182"/>
                </a:lnTo>
                <a:lnTo>
                  <a:pt x="1509605" y="3660188"/>
                </a:lnTo>
                <a:lnTo>
                  <a:pt x="1447539" y="3719992"/>
                </a:lnTo>
                <a:lnTo>
                  <a:pt x="1435102" y="3709938"/>
                </a:lnTo>
                <a:lnTo>
                  <a:pt x="1442778" y="3700444"/>
                </a:lnTo>
                <a:lnTo>
                  <a:pt x="1611695" y="3559383"/>
                </a:lnTo>
                <a:lnTo>
                  <a:pt x="1598613" y="3533109"/>
                </a:lnTo>
                <a:cubicBezTo>
                  <a:pt x="1588370" y="3545779"/>
                  <a:pt x="1574952" y="3545406"/>
                  <a:pt x="1558355" y="3531990"/>
                </a:cubicBezTo>
                <a:lnTo>
                  <a:pt x="1550680" y="3541485"/>
                </a:lnTo>
                <a:lnTo>
                  <a:pt x="1547773" y="3570562"/>
                </a:lnTo>
                <a:lnTo>
                  <a:pt x="1522879" y="3550438"/>
                </a:lnTo>
                <a:lnTo>
                  <a:pt x="1519599" y="3605414"/>
                </a:lnTo>
                <a:cubicBezTo>
                  <a:pt x="1511301" y="3598706"/>
                  <a:pt x="1495327" y="3601492"/>
                  <a:pt x="1471665" y="3613790"/>
                </a:cubicBezTo>
                <a:lnTo>
                  <a:pt x="1468738" y="3642849"/>
                </a:lnTo>
                <a:cubicBezTo>
                  <a:pt x="1460439" y="3636142"/>
                  <a:pt x="1419705" y="3669557"/>
                  <a:pt x="1346536" y="3743096"/>
                </a:cubicBezTo>
                <a:lnTo>
                  <a:pt x="1334100" y="3733042"/>
                </a:lnTo>
                <a:cubicBezTo>
                  <a:pt x="1210665" y="3800866"/>
                  <a:pt x="1136988" y="3849552"/>
                  <a:pt x="1113088" y="3879117"/>
                </a:cubicBezTo>
                <a:lnTo>
                  <a:pt x="1105400" y="3888628"/>
                </a:lnTo>
                <a:cubicBezTo>
                  <a:pt x="1113698" y="3895336"/>
                  <a:pt x="1128710" y="3902248"/>
                  <a:pt x="1150441" y="3909312"/>
                </a:cubicBezTo>
                <a:lnTo>
                  <a:pt x="1175336" y="3929437"/>
                </a:lnTo>
                <a:lnTo>
                  <a:pt x="1122267" y="3944165"/>
                </a:lnTo>
                <a:lnTo>
                  <a:pt x="1085275" y="3888085"/>
                </a:lnTo>
                <a:lnTo>
                  <a:pt x="1077599" y="3897581"/>
                </a:lnTo>
                <a:cubicBezTo>
                  <a:pt x="1069300" y="3890872"/>
                  <a:pt x="1067708" y="3884333"/>
                  <a:pt x="1072816" y="3878015"/>
                </a:cubicBezTo>
                <a:cubicBezTo>
                  <a:pt x="1058986" y="3866834"/>
                  <a:pt x="1047820" y="3866524"/>
                  <a:pt x="1039285" y="3877083"/>
                </a:cubicBezTo>
                <a:lnTo>
                  <a:pt x="1060019" y="3893844"/>
                </a:lnTo>
                <a:lnTo>
                  <a:pt x="1036979" y="3922345"/>
                </a:lnTo>
                <a:lnTo>
                  <a:pt x="1016245" y="3905584"/>
                </a:lnTo>
                <a:lnTo>
                  <a:pt x="1009179" y="3931297"/>
                </a:lnTo>
                <a:cubicBezTo>
                  <a:pt x="966500" y="3984092"/>
                  <a:pt x="906030" y="4027754"/>
                  <a:pt x="827804" y="4062288"/>
                </a:cubicBezTo>
                <a:cubicBezTo>
                  <a:pt x="822682" y="4068623"/>
                  <a:pt x="819167" y="4081480"/>
                  <a:pt x="817223" y="4100859"/>
                </a:cubicBezTo>
                <a:cubicBezTo>
                  <a:pt x="795094" y="4082970"/>
                  <a:pt x="707273" y="4123715"/>
                  <a:pt x="553759" y="4223091"/>
                </a:cubicBezTo>
                <a:lnTo>
                  <a:pt x="536539" y="4193471"/>
                </a:lnTo>
                <a:lnTo>
                  <a:pt x="528864" y="4202966"/>
                </a:lnTo>
                <a:lnTo>
                  <a:pt x="525936" y="4232026"/>
                </a:lnTo>
                <a:lnTo>
                  <a:pt x="477366" y="4224215"/>
                </a:lnTo>
                <a:lnTo>
                  <a:pt x="492743" y="4205193"/>
                </a:lnTo>
                <a:cubicBezTo>
                  <a:pt x="592925" y="4160474"/>
                  <a:pt x="644723" y="4136003"/>
                  <a:pt x="648137" y="4131779"/>
                </a:cubicBezTo>
                <a:lnTo>
                  <a:pt x="651065" y="4102719"/>
                </a:lnTo>
                <a:lnTo>
                  <a:pt x="703760" y="4113892"/>
                </a:lnTo>
                <a:cubicBezTo>
                  <a:pt x="708881" y="4107557"/>
                  <a:pt x="712419" y="4094717"/>
                  <a:pt x="714364" y="4075338"/>
                </a:cubicBezTo>
                <a:cubicBezTo>
                  <a:pt x="743385" y="4039438"/>
                  <a:pt x="770338" y="4031533"/>
                  <a:pt x="795233" y="4051657"/>
                </a:cubicBezTo>
                <a:lnTo>
                  <a:pt x="798161" y="4022598"/>
                </a:lnTo>
                <a:lnTo>
                  <a:pt x="805836" y="4013104"/>
                </a:lnTo>
                <a:cubicBezTo>
                  <a:pt x="816079" y="4000433"/>
                  <a:pt x="829499" y="4000806"/>
                  <a:pt x="846096" y="4014222"/>
                </a:cubicBezTo>
                <a:cubicBezTo>
                  <a:pt x="851217" y="4007887"/>
                  <a:pt x="849624" y="4001348"/>
                  <a:pt x="841326" y="3994640"/>
                </a:cubicBezTo>
                <a:cubicBezTo>
                  <a:pt x="875232" y="3969671"/>
                  <a:pt x="911453" y="3958811"/>
                  <a:pt x="950005" y="3962041"/>
                </a:cubicBezTo>
                <a:lnTo>
                  <a:pt x="925110" y="3941917"/>
                </a:lnTo>
                <a:lnTo>
                  <a:pt x="940474" y="3922911"/>
                </a:lnTo>
                <a:lnTo>
                  <a:pt x="957694" y="3952530"/>
                </a:lnTo>
                <a:cubicBezTo>
                  <a:pt x="962816" y="3946195"/>
                  <a:pt x="966352" y="3933354"/>
                  <a:pt x="968297" y="3913976"/>
                </a:cubicBezTo>
                <a:cubicBezTo>
                  <a:pt x="1027572" y="3874598"/>
                  <a:pt x="1063185" y="3847518"/>
                  <a:pt x="1075134" y="3832736"/>
                </a:cubicBezTo>
                <a:lnTo>
                  <a:pt x="1088193" y="3858992"/>
                </a:lnTo>
                <a:lnTo>
                  <a:pt x="1100652" y="3869063"/>
                </a:lnTo>
                <a:lnTo>
                  <a:pt x="1123691" y="3840563"/>
                </a:lnTo>
                <a:lnTo>
                  <a:pt x="1111233" y="3830492"/>
                </a:lnTo>
                <a:cubicBezTo>
                  <a:pt x="1126186" y="3800678"/>
                  <a:pt x="1125365" y="3779063"/>
                  <a:pt x="1108768" y="3765647"/>
                </a:cubicBezTo>
                <a:lnTo>
                  <a:pt x="1116458" y="3756135"/>
                </a:lnTo>
                <a:lnTo>
                  <a:pt x="1128915" y="3766206"/>
                </a:lnTo>
                <a:lnTo>
                  <a:pt x="1141961" y="3792480"/>
                </a:lnTo>
                <a:cubicBezTo>
                  <a:pt x="1153911" y="3777697"/>
                  <a:pt x="1177709" y="3756767"/>
                  <a:pt x="1213309" y="3729703"/>
                </a:cubicBezTo>
                <a:lnTo>
                  <a:pt x="1230529" y="3759322"/>
                </a:lnTo>
                <a:lnTo>
                  <a:pt x="1242965" y="3769375"/>
                </a:lnTo>
                <a:lnTo>
                  <a:pt x="1258328" y="3750370"/>
                </a:lnTo>
                <a:lnTo>
                  <a:pt x="1233435" y="3730245"/>
                </a:lnTo>
                <a:lnTo>
                  <a:pt x="1256487" y="3701728"/>
                </a:lnTo>
                <a:lnTo>
                  <a:pt x="1273693" y="3731363"/>
                </a:lnTo>
                <a:lnTo>
                  <a:pt x="1289058" y="3712358"/>
                </a:lnTo>
                <a:lnTo>
                  <a:pt x="1264163" y="3692234"/>
                </a:lnTo>
                <a:cubicBezTo>
                  <a:pt x="1323437" y="3652856"/>
                  <a:pt x="1374075" y="3632670"/>
                  <a:pt x="1416042" y="3631677"/>
                </a:cubicBezTo>
                <a:lnTo>
                  <a:pt x="1391147" y="3611553"/>
                </a:lnTo>
                <a:lnTo>
                  <a:pt x="1421875" y="3573540"/>
                </a:lnTo>
                <a:cubicBezTo>
                  <a:pt x="1432118" y="3560870"/>
                  <a:pt x="1449676" y="3564588"/>
                  <a:pt x="1474571" y="3584713"/>
                </a:cubicBezTo>
                <a:lnTo>
                  <a:pt x="1487368" y="3568883"/>
                </a:lnTo>
                <a:cubicBezTo>
                  <a:pt x="1479069" y="3562174"/>
                  <a:pt x="1473224" y="3560941"/>
                  <a:pt x="1469809" y="3565165"/>
                </a:cubicBezTo>
                <a:cubicBezTo>
                  <a:pt x="1459394" y="3549761"/>
                  <a:pt x="1444505" y="3534233"/>
                  <a:pt x="1425142" y="3518580"/>
                </a:cubicBezTo>
                <a:lnTo>
                  <a:pt x="1567468" y="3418876"/>
                </a:lnTo>
                <a:cubicBezTo>
                  <a:pt x="1577711" y="3406205"/>
                  <a:pt x="1574534" y="3393163"/>
                  <a:pt x="1557937" y="3379746"/>
                </a:cubicBezTo>
                <a:cubicBezTo>
                  <a:pt x="1554523" y="3383969"/>
                  <a:pt x="1535868" y="3398582"/>
                  <a:pt x="1501962" y="3423550"/>
                </a:cubicBezTo>
                <a:cubicBezTo>
                  <a:pt x="1493253" y="3406035"/>
                  <a:pt x="1483362" y="3392788"/>
                  <a:pt x="1472298" y="3383844"/>
                </a:cubicBezTo>
                <a:lnTo>
                  <a:pt x="1487662" y="3364838"/>
                </a:lnTo>
                <a:lnTo>
                  <a:pt x="1535971" y="3330561"/>
                </a:lnTo>
                <a:lnTo>
                  <a:pt x="1573302" y="3360739"/>
                </a:lnTo>
                <a:lnTo>
                  <a:pt x="1590507" y="3390376"/>
                </a:lnTo>
                <a:lnTo>
                  <a:pt x="1598197" y="3380864"/>
                </a:lnTo>
                <a:cubicBezTo>
                  <a:pt x="1639925" y="3397138"/>
                  <a:pt x="1685305" y="3391922"/>
                  <a:pt x="1734337" y="3365215"/>
                </a:cubicBezTo>
                <a:cubicBezTo>
                  <a:pt x="1742873" y="3354655"/>
                  <a:pt x="1738836" y="3342676"/>
                  <a:pt x="1722240" y="3329260"/>
                </a:cubicBezTo>
                <a:lnTo>
                  <a:pt x="1709803" y="3319206"/>
                </a:lnTo>
                <a:lnTo>
                  <a:pt x="1689318" y="3344548"/>
                </a:lnTo>
                <a:lnTo>
                  <a:pt x="1676859" y="3334477"/>
                </a:lnTo>
                <a:lnTo>
                  <a:pt x="1735762" y="3261612"/>
                </a:lnTo>
                <a:lnTo>
                  <a:pt x="1710867" y="3241487"/>
                </a:lnTo>
                <a:lnTo>
                  <a:pt x="1667328" y="3295346"/>
                </a:lnTo>
                <a:lnTo>
                  <a:pt x="1642433" y="3275221"/>
                </a:lnTo>
                <a:cubicBezTo>
                  <a:pt x="1647555" y="3268886"/>
                  <a:pt x="1650246" y="3257093"/>
                  <a:pt x="1650482" y="3239826"/>
                </a:cubicBezTo>
                <a:lnTo>
                  <a:pt x="1716701" y="3183350"/>
                </a:lnTo>
                <a:lnTo>
                  <a:pt x="1691807" y="3163226"/>
                </a:lnTo>
                <a:lnTo>
                  <a:pt x="1454469" y="3338005"/>
                </a:lnTo>
                <a:lnTo>
                  <a:pt x="1442033" y="3327952"/>
                </a:lnTo>
                <a:lnTo>
                  <a:pt x="1447155" y="3321616"/>
                </a:lnTo>
                <a:cubicBezTo>
                  <a:pt x="1459104" y="3306834"/>
                  <a:pt x="1473485" y="3297508"/>
                  <a:pt x="1490320" y="3293657"/>
                </a:cubicBezTo>
                <a:cubicBezTo>
                  <a:pt x="1486385" y="3213658"/>
                  <a:pt x="1492964" y="3163107"/>
                  <a:pt x="1510035" y="3141990"/>
                </a:cubicBezTo>
                <a:lnTo>
                  <a:pt x="1485141" y="3121865"/>
                </a:lnTo>
                <a:cubicBezTo>
                  <a:pt x="1469777" y="3140871"/>
                  <a:pt x="1440247" y="3151918"/>
                  <a:pt x="1396573" y="3155023"/>
                </a:cubicBezTo>
                <a:lnTo>
                  <a:pt x="1381210" y="3174028"/>
                </a:lnTo>
                <a:lnTo>
                  <a:pt x="1378304" y="3203105"/>
                </a:lnTo>
                <a:cubicBezTo>
                  <a:pt x="1370005" y="3196397"/>
                  <a:pt x="1360724" y="3199370"/>
                  <a:pt x="1350481" y="3212040"/>
                </a:cubicBezTo>
                <a:lnTo>
                  <a:pt x="1075813" y="3356640"/>
                </a:lnTo>
                <a:lnTo>
                  <a:pt x="1037307" y="3386753"/>
                </a:lnTo>
                <a:lnTo>
                  <a:pt x="1031688" y="3382210"/>
                </a:lnTo>
                <a:lnTo>
                  <a:pt x="1016324" y="3401216"/>
                </a:lnTo>
                <a:lnTo>
                  <a:pt x="1017548" y="3402205"/>
                </a:lnTo>
                <a:lnTo>
                  <a:pt x="978029" y="3433111"/>
                </a:lnTo>
                <a:lnTo>
                  <a:pt x="973137" y="3429157"/>
                </a:lnTo>
                <a:lnTo>
                  <a:pt x="965462" y="3438651"/>
                </a:lnTo>
                <a:lnTo>
                  <a:pt x="965402" y="3442984"/>
                </a:lnTo>
                <a:lnTo>
                  <a:pt x="961569" y="3445983"/>
                </a:lnTo>
                <a:lnTo>
                  <a:pt x="894772" y="3494516"/>
                </a:lnTo>
                <a:lnTo>
                  <a:pt x="873366" y="3484683"/>
                </a:lnTo>
                <a:lnTo>
                  <a:pt x="865691" y="3494178"/>
                </a:lnTo>
                <a:lnTo>
                  <a:pt x="863377" y="3517329"/>
                </a:lnTo>
                <a:lnTo>
                  <a:pt x="859204" y="3520361"/>
                </a:lnTo>
                <a:lnTo>
                  <a:pt x="837890" y="3503130"/>
                </a:lnTo>
                <a:lnTo>
                  <a:pt x="835929" y="3536000"/>
                </a:lnTo>
                <a:lnTo>
                  <a:pt x="794191" y="3563622"/>
                </a:lnTo>
                <a:lnTo>
                  <a:pt x="786676" y="3566483"/>
                </a:lnTo>
                <a:lnTo>
                  <a:pt x="786447" y="3568748"/>
                </a:lnTo>
                <a:lnTo>
                  <a:pt x="757829" y="3587688"/>
                </a:lnTo>
                <a:cubicBezTo>
                  <a:pt x="726621" y="3607198"/>
                  <a:pt x="696787" y="3624655"/>
                  <a:pt x="668327" y="3640058"/>
                </a:cubicBezTo>
                <a:lnTo>
                  <a:pt x="590431" y="3681920"/>
                </a:lnTo>
                <a:lnTo>
                  <a:pt x="604069" y="3665051"/>
                </a:lnTo>
                <a:lnTo>
                  <a:pt x="579174" y="3644926"/>
                </a:lnTo>
                <a:cubicBezTo>
                  <a:pt x="638448" y="3605549"/>
                  <a:pt x="689086" y="3585363"/>
                  <a:pt x="731053" y="3584370"/>
                </a:cubicBezTo>
                <a:lnTo>
                  <a:pt x="706158" y="3564245"/>
                </a:lnTo>
                <a:lnTo>
                  <a:pt x="736886" y="3526233"/>
                </a:lnTo>
                <a:cubicBezTo>
                  <a:pt x="747129" y="3513563"/>
                  <a:pt x="764687" y="3517281"/>
                  <a:pt x="789582" y="3537406"/>
                </a:cubicBezTo>
                <a:lnTo>
                  <a:pt x="802378" y="3521577"/>
                </a:lnTo>
                <a:cubicBezTo>
                  <a:pt x="794079" y="3514868"/>
                  <a:pt x="788235" y="3513634"/>
                  <a:pt x="784820" y="3517858"/>
                </a:cubicBezTo>
                <a:cubicBezTo>
                  <a:pt x="774404" y="3502454"/>
                  <a:pt x="759516" y="3486926"/>
                  <a:pt x="740153" y="3471273"/>
                </a:cubicBezTo>
                <a:lnTo>
                  <a:pt x="882479" y="3371569"/>
                </a:lnTo>
                <a:cubicBezTo>
                  <a:pt x="892722" y="3358898"/>
                  <a:pt x="889545" y="3345855"/>
                  <a:pt x="872948" y="3332438"/>
                </a:cubicBezTo>
                <a:cubicBezTo>
                  <a:pt x="869535" y="3336663"/>
                  <a:pt x="850879" y="3351275"/>
                  <a:pt x="816974" y="3376243"/>
                </a:cubicBezTo>
                <a:cubicBezTo>
                  <a:pt x="808264" y="3358728"/>
                  <a:pt x="798374" y="3345481"/>
                  <a:pt x="787309" y="3336536"/>
                </a:cubicBezTo>
                <a:lnTo>
                  <a:pt x="802673" y="3317531"/>
                </a:lnTo>
                <a:lnTo>
                  <a:pt x="850982" y="3283254"/>
                </a:lnTo>
                <a:lnTo>
                  <a:pt x="888313" y="3313432"/>
                </a:lnTo>
                <a:lnTo>
                  <a:pt x="905518" y="3343069"/>
                </a:lnTo>
                <a:lnTo>
                  <a:pt x="913207" y="3333558"/>
                </a:lnTo>
                <a:cubicBezTo>
                  <a:pt x="954936" y="3349831"/>
                  <a:pt x="1000316" y="3344615"/>
                  <a:pt x="1049348" y="3317907"/>
                </a:cubicBezTo>
                <a:cubicBezTo>
                  <a:pt x="1057884" y="3307348"/>
                  <a:pt x="1053847" y="3295369"/>
                  <a:pt x="1037251" y="3281953"/>
                </a:cubicBezTo>
                <a:lnTo>
                  <a:pt x="1024814" y="3271899"/>
                </a:lnTo>
                <a:lnTo>
                  <a:pt x="1004329" y="3297241"/>
                </a:lnTo>
                <a:lnTo>
                  <a:pt x="991870" y="3287169"/>
                </a:lnTo>
                <a:lnTo>
                  <a:pt x="1050773" y="3214305"/>
                </a:lnTo>
                <a:lnTo>
                  <a:pt x="1025878" y="3194180"/>
                </a:lnTo>
                <a:lnTo>
                  <a:pt x="982339" y="3248039"/>
                </a:lnTo>
                <a:lnTo>
                  <a:pt x="957445" y="3227915"/>
                </a:lnTo>
                <a:cubicBezTo>
                  <a:pt x="962566" y="3221578"/>
                  <a:pt x="965256" y="3209787"/>
                  <a:pt x="965494" y="3192520"/>
                </a:cubicBezTo>
                <a:lnTo>
                  <a:pt x="1031712" y="3136043"/>
                </a:lnTo>
                <a:lnTo>
                  <a:pt x="1006817" y="3115920"/>
                </a:lnTo>
                <a:lnTo>
                  <a:pt x="769480" y="3290698"/>
                </a:lnTo>
                <a:lnTo>
                  <a:pt x="757044" y="3280644"/>
                </a:lnTo>
                <a:lnTo>
                  <a:pt x="762165" y="3274309"/>
                </a:lnTo>
                <a:cubicBezTo>
                  <a:pt x="774115" y="3259527"/>
                  <a:pt x="788496" y="3250201"/>
                  <a:pt x="805331" y="3246350"/>
                </a:cubicBezTo>
                <a:cubicBezTo>
                  <a:pt x="801396" y="3166351"/>
                  <a:pt x="807975" y="3115800"/>
                  <a:pt x="825046" y="3094682"/>
                </a:cubicBezTo>
                <a:lnTo>
                  <a:pt x="800152" y="3074558"/>
                </a:lnTo>
                <a:cubicBezTo>
                  <a:pt x="784788" y="3093564"/>
                  <a:pt x="755258" y="3104610"/>
                  <a:pt x="711584" y="3107716"/>
                </a:cubicBezTo>
                <a:lnTo>
                  <a:pt x="696221" y="3126721"/>
                </a:lnTo>
                <a:lnTo>
                  <a:pt x="693315" y="3155798"/>
                </a:lnTo>
                <a:cubicBezTo>
                  <a:pt x="685016" y="3149090"/>
                  <a:pt x="675735" y="3152063"/>
                  <a:pt x="665492" y="3164733"/>
                </a:cubicBezTo>
                <a:lnTo>
                  <a:pt x="390825" y="3309334"/>
                </a:lnTo>
                <a:cubicBezTo>
                  <a:pt x="311910" y="3373005"/>
                  <a:pt x="238499" y="3428456"/>
                  <a:pt x="170586" y="3475692"/>
                </a:cubicBezTo>
                <a:lnTo>
                  <a:pt x="78232" y="3536812"/>
                </a:lnTo>
                <a:lnTo>
                  <a:pt x="72421" y="3532115"/>
                </a:lnTo>
                <a:lnTo>
                  <a:pt x="87786" y="3513109"/>
                </a:lnTo>
                <a:lnTo>
                  <a:pt x="207081" y="3441940"/>
                </a:lnTo>
                <a:lnTo>
                  <a:pt x="222446" y="3422934"/>
                </a:lnTo>
                <a:cubicBezTo>
                  <a:pt x="171770" y="3406411"/>
                  <a:pt x="139611" y="3406589"/>
                  <a:pt x="125954" y="3423483"/>
                </a:cubicBezTo>
                <a:cubicBezTo>
                  <a:pt x="120832" y="3429819"/>
                  <a:pt x="121031" y="3435231"/>
                  <a:pt x="126563" y="3439702"/>
                </a:cubicBezTo>
                <a:cubicBezTo>
                  <a:pt x="107784" y="3462932"/>
                  <a:pt x="69406" y="3487776"/>
                  <a:pt x="11428" y="3514234"/>
                </a:cubicBezTo>
                <a:lnTo>
                  <a:pt x="0" y="3504996"/>
                </a:lnTo>
                <a:lnTo>
                  <a:pt x="0" y="3502888"/>
                </a:lnTo>
                <a:lnTo>
                  <a:pt x="6658" y="3494652"/>
                </a:lnTo>
                <a:cubicBezTo>
                  <a:pt x="10072" y="3490429"/>
                  <a:pt x="37996" y="3472860"/>
                  <a:pt x="90443" y="3441929"/>
                </a:cubicBezTo>
                <a:lnTo>
                  <a:pt x="65547" y="3421804"/>
                </a:lnTo>
                <a:lnTo>
                  <a:pt x="52751" y="3437634"/>
                </a:lnTo>
                <a:lnTo>
                  <a:pt x="40314" y="3427580"/>
                </a:lnTo>
                <a:lnTo>
                  <a:pt x="47989" y="3418086"/>
                </a:lnTo>
                <a:cubicBezTo>
                  <a:pt x="92375" y="3363180"/>
                  <a:pt x="127005" y="3345780"/>
                  <a:pt x="151900" y="3365905"/>
                </a:cubicBezTo>
                <a:lnTo>
                  <a:pt x="159588" y="3356394"/>
                </a:lnTo>
                <a:lnTo>
                  <a:pt x="162515" y="3327335"/>
                </a:lnTo>
                <a:cubicBezTo>
                  <a:pt x="168048" y="3331807"/>
                  <a:pt x="210565" y="3310308"/>
                  <a:pt x="290088" y="3262856"/>
                </a:cubicBezTo>
                <a:lnTo>
                  <a:pt x="316055" y="3205295"/>
                </a:lnTo>
                <a:cubicBezTo>
                  <a:pt x="327120" y="3214240"/>
                  <a:pt x="368476" y="3197027"/>
                  <a:pt x="440111" y="3153675"/>
                </a:cubicBezTo>
                <a:cubicBezTo>
                  <a:pt x="453942" y="3164855"/>
                  <a:pt x="457119" y="3177899"/>
                  <a:pt x="449642" y="3192805"/>
                </a:cubicBezTo>
                <a:lnTo>
                  <a:pt x="441953" y="3202317"/>
                </a:lnTo>
                <a:cubicBezTo>
                  <a:pt x="394866" y="3209645"/>
                  <a:pt x="362782" y="3223851"/>
                  <a:pt x="345711" y="3244968"/>
                </a:cubicBezTo>
                <a:lnTo>
                  <a:pt x="370606" y="3265093"/>
                </a:lnTo>
                <a:cubicBezTo>
                  <a:pt x="470614" y="3192300"/>
                  <a:pt x="555258" y="3138513"/>
                  <a:pt x="624539" y="3103731"/>
                </a:cubicBezTo>
                <a:lnTo>
                  <a:pt x="636997" y="3113803"/>
                </a:lnTo>
                <a:lnTo>
                  <a:pt x="621633" y="3132809"/>
                </a:lnTo>
                <a:lnTo>
                  <a:pt x="642367" y="3149570"/>
                </a:lnTo>
                <a:lnTo>
                  <a:pt x="650042" y="3140076"/>
                </a:lnTo>
                <a:cubicBezTo>
                  <a:pt x="661993" y="3125293"/>
                  <a:pt x="669469" y="3110386"/>
                  <a:pt x="672472" y="3095355"/>
                </a:cubicBezTo>
                <a:lnTo>
                  <a:pt x="696135" y="3083058"/>
                </a:lnTo>
                <a:lnTo>
                  <a:pt x="700647" y="3060502"/>
                </a:lnTo>
                <a:cubicBezTo>
                  <a:pt x="714304" y="3043609"/>
                  <a:pt x="736595" y="3030202"/>
                  <a:pt x="767497" y="3020264"/>
                </a:cubicBezTo>
                <a:lnTo>
                  <a:pt x="769779" y="2974984"/>
                </a:lnTo>
                <a:lnTo>
                  <a:pt x="777468" y="2965472"/>
                </a:lnTo>
                <a:cubicBezTo>
                  <a:pt x="826974" y="2904232"/>
                  <a:pt x="866946" y="2885927"/>
                  <a:pt x="897373" y="2910524"/>
                </a:cubicBezTo>
                <a:lnTo>
                  <a:pt x="905062" y="2901012"/>
                </a:lnTo>
                <a:lnTo>
                  <a:pt x="931007" y="2843435"/>
                </a:lnTo>
                <a:lnTo>
                  <a:pt x="906112" y="2823310"/>
                </a:lnTo>
                <a:lnTo>
                  <a:pt x="890748" y="2842316"/>
                </a:lnTo>
                <a:lnTo>
                  <a:pt x="828682" y="2902120"/>
                </a:lnTo>
                <a:lnTo>
                  <a:pt x="816245" y="2892066"/>
                </a:lnTo>
                <a:lnTo>
                  <a:pt x="823921" y="2882572"/>
                </a:lnTo>
                <a:lnTo>
                  <a:pt x="992838" y="2741511"/>
                </a:lnTo>
                <a:lnTo>
                  <a:pt x="979756" y="2715236"/>
                </a:lnTo>
                <a:cubicBezTo>
                  <a:pt x="969513" y="2727907"/>
                  <a:pt x="956095" y="2727534"/>
                  <a:pt x="939498" y="2714118"/>
                </a:cubicBezTo>
                <a:lnTo>
                  <a:pt x="931823" y="2723613"/>
                </a:lnTo>
                <a:lnTo>
                  <a:pt x="928917" y="2752690"/>
                </a:lnTo>
                <a:lnTo>
                  <a:pt x="904022" y="2732565"/>
                </a:lnTo>
                <a:lnTo>
                  <a:pt x="900742" y="2787542"/>
                </a:lnTo>
                <a:cubicBezTo>
                  <a:pt x="892444" y="2780834"/>
                  <a:pt x="876470" y="2783620"/>
                  <a:pt x="852808" y="2795919"/>
                </a:cubicBezTo>
                <a:lnTo>
                  <a:pt x="849880" y="2824978"/>
                </a:lnTo>
                <a:cubicBezTo>
                  <a:pt x="841582" y="2818269"/>
                  <a:pt x="800848" y="2851684"/>
                  <a:pt x="727679" y="2925223"/>
                </a:cubicBezTo>
                <a:lnTo>
                  <a:pt x="715243" y="2915170"/>
                </a:lnTo>
                <a:cubicBezTo>
                  <a:pt x="591808" y="2982994"/>
                  <a:pt x="518131" y="3031680"/>
                  <a:pt x="494231" y="3061245"/>
                </a:cubicBezTo>
                <a:lnTo>
                  <a:pt x="486543" y="3070756"/>
                </a:lnTo>
                <a:cubicBezTo>
                  <a:pt x="494840" y="3077464"/>
                  <a:pt x="509852" y="3084376"/>
                  <a:pt x="531584" y="3091440"/>
                </a:cubicBezTo>
                <a:lnTo>
                  <a:pt x="556479" y="3111565"/>
                </a:lnTo>
                <a:lnTo>
                  <a:pt x="503410" y="3126292"/>
                </a:lnTo>
                <a:lnTo>
                  <a:pt x="466417" y="3070214"/>
                </a:lnTo>
                <a:lnTo>
                  <a:pt x="458742" y="3079708"/>
                </a:lnTo>
                <a:cubicBezTo>
                  <a:pt x="450444" y="3073001"/>
                  <a:pt x="448851" y="3066461"/>
                  <a:pt x="453959" y="3060143"/>
                </a:cubicBezTo>
                <a:cubicBezTo>
                  <a:pt x="440128" y="3048962"/>
                  <a:pt x="428963" y="3048652"/>
                  <a:pt x="420428" y="3059211"/>
                </a:cubicBezTo>
                <a:lnTo>
                  <a:pt x="441162" y="3075972"/>
                </a:lnTo>
                <a:lnTo>
                  <a:pt x="418122" y="3104473"/>
                </a:lnTo>
                <a:lnTo>
                  <a:pt x="397388" y="3087712"/>
                </a:lnTo>
                <a:lnTo>
                  <a:pt x="390322" y="3113425"/>
                </a:lnTo>
                <a:cubicBezTo>
                  <a:pt x="347643" y="3166219"/>
                  <a:pt x="287174" y="3209883"/>
                  <a:pt x="208947" y="3244415"/>
                </a:cubicBezTo>
                <a:cubicBezTo>
                  <a:pt x="203826" y="3250750"/>
                  <a:pt x="200311" y="3263608"/>
                  <a:pt x="198366" y="3282987"/>
                </a:cubicBezTo>
                <a:cubicBezTo>
                  <a:pt x="181769" y="3269570"/>
                  <a:pt x="128221" y="3289135"/>
                  <a:pt x="37720" y="3341680"/>
                </a:cubicBezTo>
                <a:lnTo>
                  <a:pt x="0" y="3364990"/>
                </a:lnTo>
                <a:lnTo>
                  <a:pt x="0" y="3329499"/>
                </a:lnTo>
                <a:lnTo>
                  <a:pt x="17648" y="3320871"/>
                </a:lnTo>
                <a:cubicBezTo>
                  <a:pt x="24549" y="3317285"/>
                  <a:pt x="28427" y="3314963"/>
                  <a:pt x="29280" y="3313907"/>
                </a:cubicBezTo>
                <a:lnTo>
                  <a:pt x="32208" y="3284847"/>
                </a:lnTo>
                <a:lnTo>
                  <a:pt x="84904" y="3296020"/>
                </a:lnTo>
                <a:cubicBezTo>
                  <a:pt x="90025" y="3289685"/>
                  <a:pt x="93562" y="3276845"/>
                  <a:pt x="95507" y="3257466"/>
                </a:cubicBezTo>
                <a:cubicBezTo>
                  <a:pt x="124528" y="3221566"/>
                  <a:pt x="151482" y="3213661"/>
                  <a:pt x="176376" y="3233785"/>
                </a:cubicBezTo>
                <a:lnTo>
                  <a:pt x="179304" y="3204727"/>
                </a:lnTo>
                <a:lnTo>
                  <a:pt x="186980" y="3195232"/>
                </a:lnTo>
                <a:cubicBezTo>
                  <a:pt x="197223" y="3182561"/>
                  <a:pt x="210642" y="3182933"/>
                  <a:pt x="227239" y="3196350"/>
                </a:cubicBezTo>
                <a:cubicBezTo>
                  <a:pt x="232360" y="3190015"/>
                  <a:pt x="230767" y="3183476"/>
                  <a:pt x="222469" y="3176768"/>
                </a:cubicBezTo>
                <a:cubicBezTo>
                  <a:pt x="256375" y="3151799"/>
                  <a:pt x="292596" y="3140939"/>
                  <a:pt x="331148" y="3144169"/>
                </a:cubicBezTo>
                <a:lnTo>
                  <a:pt x="306253" y="3124044"/>
                </a:lnTo>
                <a:lnTo>
                  <a:pt x="321617" y="3105039"/>
                </a:lnTo>
                <a:lnTo>
                  <a:pt x="338837" y="3134658"/>
                </a:lnTo>
                <a:cubicBezTo>
                  <a:pt x="343959" y="3128322"/>
                  <a:pt x="347496" y="3115483"/>
                  <a:pt x="349440" y="3096104"/>
                </a:cubicBezTo>
                <a:cubicBezTo>
                  <a:pt x="408715" y="3056726"/>
                  <a:pt x="444328" y="3029646"/>
                  <a:pt x="456277" y="3014864"/>
                </a:cubicBezTo>
                <a:lnTo>
                  <a:pt x="469336" y="3041120"/>
                </a:lnTo>
                <a:lnTo>
                  <a:pt x="481795" y="3051191"/>
                </a:lnTo>
                <a:lnTo>
                  <a:pt x="504834" y="3022691"/>
                </a:lnTo>
                <a:lnTo>
                  <a:pt x="492376" y="3012620"/>
                </a:lnTo>
                <a:cubicBezTo>
                  <a:pt x="507329" y="2982806"/>
                  <a:pt x="506508" y="2961191"/>
                  <a:pt x="489911" y="2947775"/>
                </a:cubicBezTo>
                <a:lnTo>
                  <a:pt x="497600" y="2938264"/>
                </a:lnTo>
                <a:lnTo>
                  <a:pt x="510059" y="2948334"/>
                </a:lnTo>
                <a:lnTo>
                  <a:pt x="523104" y="2974608"/>
                </a:lnTo>
                <a:cubicBezTo>
                  <a:pt x="535054" y="2959825"/>
                  <a:pt x="558852" y="2938894"/>
                  <a:pt x="594452" y="2911831"/>
                </a:cubicBezTo>
                <a:lnTo>
                  <a:pt x="611672" y="2941450"/>
                </a:lnTo>
                <a:lnTo>
                  <a:pt x="624107" y="2951503"/>
                </a:lnTo>
                <a:lnTo>
                  <a:pt x="639472" y="2932498"/>
                </a:lnTo>
                <a:lnTo>
                  <a:pt x="614577" y="2912373"/>
                </a:lnTo>
                <a:lnTo>
                  <a:pt x="637630" y="2883856"/>
                </a:lnTo>
                <a:lnTo>
                  <a:pt x="654836" y="2913493"/>
                </a:lnTo>
                <a:lnTo>
                  <a:pt x="670201" y="2894486"/>
                </a:lnTo>
                <a:lnTo>
                  <a:pt x="645306" y="2874361"/>
                </a:lnTo>
                <a:cubicBezTo>
                  <a:pt x="704580" y="2834984"/>
                  <a:pt x="755218" y="2814798"/>
                  <a:pt x="797185" y="2813805"/>
                </a:cubicBezTo>
                <a:lnTo>
                  <a:pt x="772290" y="2793680"/>
                </a:lnTo>
                <a:lnTo>
                  <a:pt x="803018" y="2755669"/>
                </a:lnTo>
                <a:cubicBezTo>
                  <a:pt x="813261" y="2742998"/>
                  <a:pt x="830819" y="2746716"/>
                  <a:pt x="855714" y="2766841"/>
                </a:cubicBezTo>
                <a:lnTo>
                  <a:pt x="868510" y="2751011"/>
                </a:lnTo>
                <a:cubicBezTo>
                  <a:pt x="860211" y="2744303"/>
                  <a:pt x="854367" y="2743069"/>
                  <a:pt x="850952" y="2747293"/>
                </a:cubicBezTo>
                <a:cubicBezTo>
                  <a:pt x="840537" y="2731889"/>
                  <a:pt x="825648" y="2716361"/>
                  <a:pt x="806285" y="2700708"/>
                </a:cubicBezTo>
                <a:lnTo>
                  <a:pt x="948611" y="2601004"/>
                </a:lnTo>
                <a:cubicBezTo>
                  <a:pt x="958854" y="2588333"/>
                  <a:pt x="955677" y="2575290"/>
                  <a:pt x="939081" y="2561874"/>
                </a:cubicBezTo>
                <a:cubicBezTo>
                  <a:pt x="935667" y="2566098"/>
                  <a:pt x="917011" y="2580710"/>
                  <a:pt x="883106" y="2605678"/>
                </a:cubicBezTo>
                <a:cubicBezTo>
                  <a:pt x="874396" y="2588163"/>
                  <a:pt x="864506" y="2574916"/>
                  <a:pt x="853441" y="2565972"/>
                </a:cubicBezTo>
                <a:lnTo>
                  <a:pt x="868805" y="2546966"/>
                </a:lnTo>
                <a:lnTo>
                  <a:pt x="917114" y="2512689"/>
                </a:lnTo>
                <a:lnTo>
                  <a:pt x="954445" y="2542868"/>
                </a:lnTo>
                <a:lnTo>
                  <a:pt x="971650" y="2572504"/>
                </a:lnTo>
                <a:lnTo>
                  <a:pt x="979339" y="2562993"/>
                </a:lnTo>
                <a:cubicBezTo>
                  <a:pt x="1021068" y="2579266"/>
                  <a:pt x="1066448" y="2574049"/>
                  <a:pt x="1115480" y="2547342"/>
                </a:cubicBezTo>
                <a:cubicBezTo>
                  <a:pt x="1124015" y="2536784"/>
                  <a:pt x="1119979" y="2524805"/>
                  <a:pt x="1103383" y="2511388"/>
                </a:cubicBezTo>
                <a:lnTo>
                  <a:pt x="1090946" y="2501335"/>
                </a:lnTo>
                <a:lnTo>
                  <a:pt x="1070461" y="2526676"/>
                </a:lnTo>
                <a:lnTo>
                  <a:pt x="1058002" y="2516604"/>
                </a:lnTo>
                <a:lnTo>
                  <a:pt x="1116905" y="2443740"/>
                </a:lnTo>
                <a:lnTo>
                  <a:pt x="1092010" y="2423615"/>
                </a:lnTo>
                <a:lnTo>
                  <a:pt x="1048471" y="2477474"/>
                </a:lnTo>
                <a:lnTo>
                  <a:pt x="1023577" y="2457350"/>
                </a:lnTo>
                <a:cubicBezTo>
                  <a:pt x="1028698" y="2451013"/>
                  <a:pt x="1031388" y="2439222"/>
                  <a:pt x="1031626" y="2421955"/>
                </a:cubicBezTo>
                <a:lnTo>
                  <a:pt x="1097844" y="2365478"/>
                </a:lnTo>
                <a:lnTo>
                  <a:pt x="1072949" y="2345355"/>
                </a:lnTo>
                <a:lnTo>
                  <a:pt x="835612" y="2520133"/>
                </a:lnTo>
                <a:lnTo>
                  <a:pt x="823176" y="2510079"/>
                </a:lnTo>
                <a:lnTo>
                  <a:pt x="828298" y="2503744"/>
                </a:lnTo>
                <a:cubicBezTo>
                  <a:pt x="840247" y="2488962"/>
                  <a:pt x="854628" y="2479636"/>
                  <a:pt x="871463" y="2475785"/>
                </a:cubicBezTo>
                <a:cubicBezTo>
                  <a:pt x="867528" y="2395786"/>
                  <a:pt x="874107" y="2345235"/>
                  <a:pt x="891178" y="2324118"/>
                </a:cubicBezTo>
                <a:lnTo>
                  <a:pt x="866284" y="2303993"/>
                </a:lnTo>
                <a:cubicBezTo>
                  <a:pt x="850920" y="2322999"/>
                  <a:pt x="821390" y="2334045"/>
                  <a:pt x="777716" y="2337151"/>
                </a:cubicBezTo>
                <a:lnTo>
                  <a:pt x="762353" y="2356156"/>
                </a:lnTo>
                <a:lnTo>
                  <a:pt x="759446" y="2385234"/>
                </a:lnTo>
                <a:cubicBezTo>
                  <a:pt x="751148" y="2378525"/>
                  <a:pt x="741867" y="2381498"/>
                  <a:pt x="731624" y="2394168"/>
                </a:cubicBezTo>
                <a:lnTo>
                  <a:pt x="456957" y="2538769"/>
                </a:lnTo>
                <a:cubicBezTo>
                  <a:pt x="299129" y="2666111"/>
                  <a:pt x="163310" y="2760572"/>
                  <a:pt x="49470" y="2822186"/>
                </a:cubicBezTo>
                <a:lnTo>
                  <a:pt x="0" y="28487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3736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E382E05-8B26-44A6-B757-14E16AFBF3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256676"/>
            <a:ext cx="6513095" cy="6256421"/>
          </a:xfrm>
          <a:custGeom>
            <a:avLst/>
            <a:gdLst>
              <a:gd name="connsiteX0" fmla="*/ 3134399 w 4810419"/>
              <a:gd name="connsiteY0" fmla="*/ 5598146 h 5599127"/>
              <a:gd name="connsiteX1" fmla="*/ 3135867 w 4810419"/>
              <a:gd name="connsiteY1" fmla="*/ 5599127 h 5599127"/>
              <a:gd name="connsiteX2" fmla="*/ 3134324 w 4810419"/>
              <a:gd name="connsiteY2" fmla="*/ 5599066 h 5599127"/>
              <a:gd name="connsiteX3" fmla="*/ 2626253 w 4810419"/>
              <a:gd name="connsiteY3" fmla="*/ 5556774 h 5599127"/>
              <a:gd name="connsiteX4" fmla="*/ 2651795 w 4810419"/>
              <a:gd name="connsiteY4" fmla="*/ 5558854 h 5599127"/>
              <a:gd name="connsiteX5" fmla="*/ 2650992 w 4810419"/>
              <a:gd name="connsiteY5" fmla="*/ 5568709 h 5599127"/>
              <a:gd name="connsiteX6" fmla="*/ 2625486 w 4810419"/>
              <a:gd name="connsiteY6" fmla="*/ 5566200 h 5599127"/>
              <a:gd name="connsiteX7" fmla="*/ 3080710 w 4810419"/>
              <a:gd name="connsiteY7" fmla="*/ 5555605 h 5599127"/>
              <a:gd name="connsiteX8" fmla="*/ 3114679 w 4810419"/>
              <a:gd name="connsiteY8" fmla="*/ 5585945 h 5599127"/>
              <a:gd name="connsiteX9" fmla="*/ 3119968 w 4810419"/>
              <a:gd name="connsiteY9" fmla="*/ 5598497 h 5599127"/>
              <a:gd name="connsiteX10" fmla="*/ 3101920 w 4810419"/>
              <a:gd name="connsiteY10" fmla="*/ 5597782 h 5599127"/>
              <a:gd name="connsiteX11" fmla="*/ 3089948 w 4810419"/>
              <a:gd name="connsiteY11" fmla="*/ 5591350 h 5599127"/>
              <a:gd name="connsiteX12" fmla="*/ 3079682 w 4810419"/>
              <a:gd name="connsiteY12" fmla="*/ 5568237 h 5599127"/>
              <a:gd name="connsiteX13" fmla="*/ 3023160 w 4810419"/>
              <a:gd name="connsiteY13" fmla="*/ 5525465 h 5599127"/>
              <a:gd name="connsiteX14" fmla="*/ 3048703 w 4810419"/>
              <a:gd name="connsiteY14" fmla="*/ 5527545 h 5599127"/>
              <a:gd name="connsiteX15" fmla="*/ 3063676 w 4810419"/>
              <a:gd name="connsiteY15" fmla="*/ 5554218 h 5599127"/>
              <a:gd name="connsiteX16" fmla="*/ 3021101 w 4810419"/>
              <a:gd name="connsiteY16" fmla="*/ 5550752 h 5599127"/>
              <a:gd name="connsiteX17" fmla="*/ 4135266 w 4810419"/>
              <a:gd name="connsiteY17" fmla="*/ 5501169 h 5599127"/>
              <a:gd name="connsiteX18" fmla="*/ 4175066 w 4810419"/>
              <a:gd name="connsiteY18" fmla="*/ 5526322 h 5599127"/>
              <a:gd name="connsiteX19" fmla="*/ 4194524 w 4810419"/>
              <a:gd name="connsiteY19" fmla="*/ 5549390 h 5599127"/>
              <a:gd name="connsiteX20" fmla="*/ 4194043 w 4810419"/>
              <a:gd name="connsiteY20" fmla="*/ 5555295 h 5599127"/>
              <a:gd name="connsiteX21" fmla="*/ 4136478 w 4810419"/>
              <a:gd name="connsiteY21" fmla="*/ 5525154 h 5599127"/>
              <a:gd name="connsiteX22" fmla="*/ 4135448 w 4810419"/>
              <a:gd name="connsiteY22" fmla="*/ 5537808 h 5599127"/>
              <a:gd name="connsiteX23" fmla="*/ 4110936 w 4810419"/>
              <a:gd name="connsiteY23" fmla="*/ 5523074 h 5599127"/>
              <a:gd name="connsiteX24" fmla="*/ 4111964 w 4810419"/>
              <a:gd name="connsiteY24" fmla="*/ 5510443 h 5599127"/>
              <a:gd name="connsiteX25" fmla="*/ 4082735 w 4810419"/>
              <a:gd name="connsiteY25" fmla="*/ 5474421 h 5599127"/>
              <a:gd name="connsiteX26" fmla="*/ 4112723 w 4810419"/>
              <a:gd name="connsiteY26" fmla="*/ 5489326 h 5599127"/>
              <a:gd name="connsiteX27" fmla="*/ 4108221 w 4810419"/>
              <a:gd name="connsiteY27" fmla="*/ 5503775 h 5599127"/>
              <a:gd name="connsiteX28" fmla="*/ 4094931 w 4810419"/>
              <a:gd name="connsiteY28" fmla="*/ 5509056 h 5599127"/>
              <a:gd name="connsiteX29" fmla="*/ 4080730 w 4810419"/>
              <a:gd name="connsiteY29" fmla="*/ 5507899 h 5599127"/>
              <a:gd name="connsiteX30" fmla="*/ 4064727 w 4810419"/>
              <a:gd name="connsiteY30" fmla="*/ 5493859 h 5599127"/>
              <a:gd name="connsiteX31" fmla="*/ 4070271 w 4810419"/>
              <a:gd name="connsiteY31" fmla="*/ 5478407 h 5599127"/>
              <a:gd name="connsiteX32" fmla="*/ 2928941 w 4810419"/>
              <a:gd name="connsiteY32" fmla="*/ 5454148 h 5599127"/>
              <a:gd name="connsiteX33" fmla="*/ 2986506 w 4810419"/>
              <a:gd name="connsiteY33" fmla="*/ 5484289 h 5599127"/>
              <a:gd name="connsiteX34" fmla="*/ 2984447 w 4810419"/>
              <a:gd name="connsiteY34" fmla="*/ 5509575 h 5599127"/>
              <a:gd name="connsiteX35" fmla="*/ 2926882 w 4810419"/>
              <a:gd name="connsiteY35" fmla="*/ 5479434 h 5599127"/>
              <a:gd name="connsiteX36" fmla="*/ 2925852 w 4810419"/>
              <a:gd name="connsiteY36" fmla="*/ 5492089 h 5599127"/>
              <a:gd name="connsiteX37" fmla="*/ 2901339 w 4810419"/>
              <a:gd name="connsiteY37" fmla="*/ 5477355 h 5599127"/>
              <a:gd name="connsiteX38" fmla="*/ 2902368 w 4810419"/>
              <a:gd name="connsiteY38" fmla="*/ 5464723 h 5599127"/>
              <a:gd name="connsiteX39" fmla="*/ 2928941 w 4810419"/>
              <a:gd name="connsiteY39" fmla="*/ 5454148 h 5599127"/>
              <a:gd name="connsiteX40" fmla="*/ 2409181 w 4810419"/>
              <a:gd name="connsiteY40" fmla="*/ 5450023 h 5599127"/>
              <a:gd name="connsiteX41" fmla="*/ 2417705 w 4810419"/>
              <a:gd name="connsiteY41" fmla="*/ 5450716 h 5599127"/>
              <a:gd name="connsiteX42" fmla="*/ 2492288 w 4810419"/>
              <a:gd name="connsiteY42" fmla="*/ 5482243 h 5599127"/>
              <a:gd name="connsiteX43" fmla="*/ 2491259 w 4810419"/>
              <a:gd name="connsiteY43" fmla="*/ 5494875 h 5599127"/>
              <a:gd name="connsiteX44" fmla="*/ 2482750 w 4810419"/>
              <a:gd name="connsiteY44" fmla="*/ 5494182 h 5599127"/>
              <a:gd name="connsiteX45" fmla="*/ 2408153 w 4810419"/>
              <a:gd name="connsiteY45" fmla="*/ 5462655 h 5599127"/>
              <a:gd name="connsiteX46" fmla="*/ 2370468 w 4810419"/>
              <a:gd name="connsiteY46" fmla="*/ 5434133 h 5599127"/>
              <a:gd name="connsiteX47" fmla="*/ 2387501 w 4810419"/>
              <a:gd name="connsiteY47" fmla="*/ 5435520 h 5599127"/>
              <a:gd name="connsiteX48" fmla="*/ 2386470 w 4810419"/>
              <a:gd name="connsiteY48" fmla="*/ 5448174 h 5599127"/>
              <a:gd name="connsiteX49" fmla="*/ 2369438 w 4810419"/>
              <a:gd name="connsiteY49" fmla="*/ 5446787 h 5599127"/>
              <a:gd name="connsiteX50" fmla="*/ 2873878 w 4810419"/>
              <a:gd name="connsiteY50" fmla="*/ 5428464 h 5599127"/>
              <a:gd name="connsiteX51" fmla="*/ 2905113 w 4810419"/>
              <a:gd name="connsiteY51" fmla="*/ 5431007 h 5599127"/>
              <a:gd name="connsiteX52" fmla="*/ 2904427 w 4810419"/>
              <a:gd name="connsiteY52" fmla="*/ 5439437 h 5599127"/>
              <a:gd name="connsiteX53" fmla="*/ 2885335 w 4810419"/>
              <a:gd name="connsiteY53" fmla="*/ 5463336 h 5599127"/>
              <a:gd name="connsiteX54" fmla="*/ 2871133 w 4810419"/>
              <a:gd name="connsiteY54" fmla="*/ 5462180 h 5599127"/>
              <a:gd name="connsiteX55" fmla="*/ 2855131 w 4810419"/>
              <a:gd name="connsiteY55" fmla="*/ 5448139 h 5599127"/>
              <a:gd name="connsiteX56" fmla="*/ 2873878 w 4810419"/>
              <a:gd name="connsiteY56" fmla="*/ 5428464 h 5599127"/>
              <a:gd name="connsiteX57" fmla="*/ 3593096 w 4810419"/>
              <a:gd name="connsiteY57" fmla="*/ 5425181 h 5599127"/>
              <a:gd name="connsiteX58" fmla="*/ 3598517 w 4810419"/>
              <a:gd name="connsiteY58" fmla="*/ 5430023 h 5599127"/>
              <a:gd name="connsiteX59" fmla="*/ 3600557 w 4810419"/>
              <a:gd name="connsiteY59" fmla="*/ 5434867 h 5599127"/>
              <a:gd name="connsiteX60" fmla="*/ 3592362 w 4810419"/>
              <a:gd name="connsiteY60" fmla="*/ 5434199 h 5599127"/>
              <a:gd name="connsiteX61" fmla="*/ 3132464 w 4810419"/>
              <a:gd name="connsiteY61" fmla="*/ 5411326 h 5599127"/>
              <a:gd name="connsiteX62" fmla="*/ 3134934 w 4810419"/>
              <a:gd name="connsiteY62" fmla="*/ 5411527 h 5599127"/>
              <a:gd name="connsiteX63" fmla="*/ 3134603 w 4810419"/>
              <a:gd name="connsiteY63" fmla="*/ 5415585 h 5599127"/>
              <a:gd name="connsiteX64" fmla="*/ 3132133 w 4810419"/>
              <a:gd name="connsiteY64" fmla="*/ 5415384 h 5599127"/>
              <a:gd name="connsiteX65" fmla="*/ 3927973 w 4810419"/>
              <a:gd name="connsiteY65" fmla="*/ 5406065 h 5599127"/>
              <a:gd name="connsiteX66" fmla="*/ 3980828 w 4810419"/>
              <a:gd name="connsiteY66" fmla="*/ 5428282 h 5599127"/>
              <a:gd name="connsiteX67" fmla="*/ 4013287 w 4810419"/>
              <a:gd name="connsiteY67" fmla="*/ 5442667 h 5599127"/>
              <a:gd name="connsiteX68" fmla="*/ 4007863 w 4810419"/>
              <a:gd name="connsiteY68" fmla="*/ 5455291 h 5599127"/>
              <a:gd name="connsiteX69" fmla="*/ 4016372 w 4810419"/>
              <a:gd name="connsiteY69" fmla="*/ 5455983 h 5599127"/>
              <a:gd name="connsiteX70" fmla="*/ 4027584 w 4810419"/>
              <a:gd name="connsiteY70" fmla="*/ 5449003 h 5599127"/>
              <a:gd name="connsiteX71" fmla="*/ 4038060 w 4810419"/>
              <a:gd name="connsiteY71" fmla="*/ 5453646 h 5599127"/>
              <a:gd name="connsiteX72" fmla="*/ 4048722 w 4810419"/>
              <a:gd name="connsiteY72" fmla="*/ 5479839 h 5599127"/>
              <a:gd name="connsiteX73" fmla="*/ 4031689 w 4810419"/>
              <a:gd name="connsiteY73" fmla="*/ 5478453 h 5599127"/>
              <a:gd name="connsiteX74" fmla="*/ 3957224 w 4810419"/>
              <a:gd name="connsiteY74" fmla="*/ 5427846 h 5599127"/>
              <a:gd name="connsiteX75" fmla="*/ 3943706 w 4810419"/>
              <a:gd name="connsiteY75" fmla="*/ 5419232 h 5599127"/>
              <a:gd name="connsiteX76" fmla="*/ 3535827 w 4810419"/>
              <a:gd name="connsiteY76" fmla="*/ 5391405 h 5599127"/>
              <a:gd name="connsiteX77" fmla="*/ 3546228 w 4810419"/>
              <a:gd name="connsiteY77" fmla="*/ 5392251 h 5599127"/>
              <a:gd name="connsiteX78" fmla="*/ 3547515 w 4810419"/>
              <a:gd name="connsiteY78" fmla="*/ 5398296 h 5599127"/>
              <a:gd name="connsiteX79" fmla="*/ 3535346 w 4810419"/>
              <a:gd name="connsiteY79" fmla="*/ 5397305 h 5599127"/>
              <a:gd name="connsiteX80" fmla="*/ 2331666 w 4810419"/>
              <a:gd name="connsiteY80" fmla="*/ 5384319 h 5599127"/>
              <a:gd name="connsiteX81" fmla="*/ 2348013 w 4810419"/>
              <a:gd name="connsiteY81" fmla="*/ 5394134 h 5599127"/>
              <a:gd name="connsiteX82" fmla="*/ 2338461 w 4810419"/>
              <a:gd name="connsiteY82" fmla="*/ 5406073 h 5599127"/>
              <a:gd name="connsiteX83" fmla="*/ 2344926 w 4810419"/>
              <a:gd name="connsiteY83" fmla="*/ 5432053 h 5599127"/>
              <a:gd name="connsiteX84" fmla="*/ 2286330 w 4810419"/>
              <a:gd name="connsiteY84" fmla="*/ 5414567 h 5599127"/>
              <a:gd name="connsiteX85" fmla="*/ 2287361 w 4810419"/>
              <a:gd name="connsiteY85" fmla="*/ 5401912 h 5599127"/>
              <a:gd name="connsiteX86" fmla="*/ 2331666 w 4810419"/>
              <a:gd name="connsiteY86" fmla="*/ 5384319 h 5599127"/>
              <a:gd name="connsiteX87" fmla="*/ 2383796 w 4810419"/>
              <a:gd name="connsiteY87" fmla="*/ 5375825 h 5599127"/>
              <a:gd name="connsiteX88" fmla="*/ 2400828 w 4810419"/>
              <a:gd name="connsiteY88" fmla="*/ 5377212 h 5599127"/>
              <a:gd name="connsiteX89" fmla="*/ 2399798 w 4810419"/>
              <a:gd name="connsiteY89" fmla="*/ 5389866 h 5599127"/>
              <a:gd name="connsiteX90" fmla="*/ 2382765 w 4810419"/>
              <a:gd name="connsiteY90" fmla="*/ 5388479 h 5599127"/>
              <a:gd name="connsiteX91" fmla="*/ 2215266 w 4810419"/>
              <a:gd name="connsiteY91" fmla="*/ 5374842 h 5599127"/>
              <a:gd name="connsiteX92" fmla="*/ 2240823 w 4810419"/>
              <a:gd name="connsiteY92" fmla="*/ 5376923 h 5599127"/>
              <a:gd name="connsiteX93" fmla="*/ 2240137 w 4810419"/>
              <a:gd name="connsiteY93" fmla="*/ 5385351 h 5599127"/>
              <a:gd name="connsiteX94" fmla="*/ 2214579 w 4810419"/>
              <a:gd name="connsiteY94" fmla="*/ 5383271 h 5599127"/>
              <a:gd name="connsiteX95" fmla="*/ 2250362 w 4810419"/>
              <a:gd name="connsiteY95" fmla="*/ 5364961 h 5599127"/>
              <a:gd name="connsiteX96" fmla="*/ 2257856 w 4810419"/>
              <a:gd name="connsiteY96" fmla="*/ 5378309 h 5599127"/>
              <a:gd name="connsiteX97" fmla="*/ 2275920 w 4810419"/>
              <a:gd name="connsiteY97" fmla="*/ 5367042 h 5599127"/>
              <a:gd name="connsiteX98" fmla="*/ 2290106 w 4810419"/>
              <a:gd name="connsiteY98" fmla="*/ 5368197 h 5599127"/>
              <a:gd name="connsiteX99" fmla="*/ 2281683 w 4810419"/>
              <a:gd name="connsiteY99" fmla="*/ 5401450 h 5599127"/>
              <a:gd name="connsiteX100" fmla="*/ 2247617 w 4810419"/>
              <a:gd name="connsiteY100" fmla="*/ 5398677 h 5599127"/>
              <a:gd name="connsiteX101" fmla="*/ 2326231 w 4810419"/>
              <a:gd name="connsiteY101" fmla="*/ 5345684 h 5599127"/>
              <a:gd name="connsiteX102" fmla="*/ 2343264 w 4810419"/>
              <a:gd name="connsiteY102" fmla="*/ 5347071 h 5599127"/>
              <a:gd name="connsiteX103" fmla="*/ 2342234 w 4810419"/>
              <a:gd name="connsiteY103" fmla="*/ 5359725 h 5599127"/>
              <a:gd name="connsiteX104" fmla="*/ 2325200 w 4810419"/>
              <a:gd name="connsiteY104" fmla="*/ 5358338 h 5599127"/>
              <a:gd name="connsiteX105" fmla="*/ 3433155 w 4810419"/>
              <a:gd name="connsiteY105" fmla="*/ 5339428 h 5599127"/>
              <a:gd name="connsiteX106" fmla="*/ 3456595 w 4810419"/>
              <a:gd name="connsiteY106" fmla="*/ 5346784 h 5599127"/>
              <a:gd name="connsiteX107" fmla="*/ 3456343 w 4810419"/>
              <a:gd name="connsiteY107" fmla="*/ 5349884 h 5599127"/>
              <a:gd name="connsiteX108" fmla="*/ 3441117 w 4810419"/>
              <a:gd name="connsiteY108" fmla="*/ 5345078 h 5599127"/>
              <a:gd name="connsiteX109" fmla="*/ 3385624 w 4810419"/>
              <a:gd name="connsiteY109" fmla="*/ 5315951 h 5599127"/>
              <a:gd name="connsiteX110" fmla="*/ 3410138 w 4810419"/>
              <a:gd name="connsiteY110" fmla="*/ 5330672 h 5599127"/>
              <a:gd name="connsiteX111" fmla="*/ 3409689 w 4810419"/>
              <a:gd name="connsiteY111" fmla="*/ 5336167 h 5599127"/>
              <a:gd name="connsiteX112" fmla="*/ 3385178 w 4810419"/>
              <a:gd name="connsiteY112" fmla="*/ 5321433 h 5599127"/>
              <a:gd name="connsiteX113" fmla="*/ 2060408 w 4810419"/>
              <a:gd name="connsiteY113" fmla="*/ 5311326 h 5599127"/>
              <a:gd name="connsiteX114" fmla="*/ 2085965 w 4810419"/>
              <a:gd name="connsiteY114" fmla="*/ 5313406 h 5599127"/>
              <a:gd name="connsiteX115" fmla="*/ 2084936 w 4810419"/>
              <a:gd name="connsiteY115" fmla="*/ 5326039 h 5599127"/>
              <a:gd name="connsiteX116" fmla="*/ 2058349 w 4810419"/>
              <a:gd name="connsiteY116" fmla="*/ 5336612 h 5599127"/>
              <a:gd name="connsiteX117" fmla="*/ 3360317 w 4810419"/>
              <a:gd name="connsiteY117" fmla="*/ 5300753 h 5599127"/>
              <a:gd name="connsiteX118" fmla="*/ 3370519 w 4810419"/>
              <a:gd name="connsiteY118" fmla="*/ 5306879 h 5599127"/>
              <a:gd name="connsiteX119" fmla="*/ 3369173 w 4810419"/>
              <a:gd name="connsiteY119" fmla="*/ 5307414 h 5599127"/>
              <a:gd name="connsiteX120" fmla="*/ 3355869 w 4810419"/>
              <a:gd name="connsiteY120" fmla="*/ 5306331 h 5599127"/>
              <a:gd name="connsiteX121" fmla="*/ 2853606 w 4810419"/>
              <a:gd name="connsiteY121" fmla="*/ 5286806 h 5599127"/>
              <a:gd name="connsiteX122" fmla="*/ 2859660 w 4810419"/>
              <a:gd name="connsiteY122" fmla="*/ 5287299 h 5599127"/>
              <a:gd name="connsiteX123" fmla="*/ 2859329 w 4810419"/>
              <a:gd name="connsiteY123" fmla="*/ 5291358 h 5599127"/>
              <a:gd name="connsiteX124" fmla="*/ 2853275 w 4810419"/>
              <a:gd name="connsiteY124" fmla="*/ 5290865 h 5599127"/>
              <a:gd name="connsiteX125" fmla="*/ 1954590 w 4810419"/>
              <a:gd name="connsiteY125" fmla="*/ 5277256 h 5599127"/>
              <a:gd name="connsiteX126" fmla="*/ 2005690 w 4810419"/>
              <a:gd name="connsiteY126" fmla="*/ 5281416 h 5599127"/>
              <a:gd name="connsiteX127" fmla="*/ 2003631 w 4810419"/>
              <a:gd name="connsiteY127" fmla="*/ 5306703 h 5599127"/>
              <a:gd name="connsiteX128" fmla="*/ 1969565 w 4810419"/>
              <a:gd name="connsiteY128" fmla="*/ 5303929 h 5599127"/>
              <a:gd name="connsiteX129" fmla="*/ 1954590 w 4810419"/>
              <a:gd name="connsiteY129" fmla="*/ 5277256 h 5599127"/>
              <a:gd name="connsiteX130" fmla="*/ 3446376 w 4810419"/>
              <a:gd name="connsiteY130" fmla="*/ 5269590 h 5599127"/>
              <a:gd name="connsiteX131" fmla="*/ 3460584 w 4810419"/>
              <a:gd name="connsiteY131" fmla="*/ 5270747 h 5599127"/>
              <a:gd name="connsiteX132" fmla="*/ 3462463 w 4810419"/>
              <a:gd name="connsiteY132" fmla="*/ 5274715 h 5599127"/>
              <a:gd name="connsiteX133" fmla="*/ 3462099 w 4810419"/>
              <a:gd name="connsiteY133" fmla="*/ 5279192 h 5599127"/>
              <a:gd name="connsiteX134" fmla="*/ 2024781 w 4810419"/>
              <a:gd name="connsiteY134" fmla="*/ 5257517 h 5599127"/>
              <a:gd name="connsiteX135" fmla="*/ 2063497 w 4810419"/>
              <a:gd name="connsiteY135" fmla="*/ 5273385 h 5599127"/>
              <a:gd name="connsiteX136" fmla="*/ 2062467 w 4810419"/>
              <a:gd name="connsiteY136" fmla="*/ 5286039 h 5599127"/>
              <a:gd name="connsiteX137" fmla="*/ 2046221 w 4810419"/>
              <a:gd name="connsiteY137" fmla="*/ 5310171 h 5599127"/>
              <a:gd name="connsiteX138" fmla="*/ 2012155 w 4810419"/>
              <a:gd name="connsiteY138" fmla="*/ 5307397 h 5599127"/>
              <a:gd name="connsiteX139" fmla="*/ 2013185 w 4810419"/>
              <a:gd name="connsiteY139" fmla="*/ 5294743 h 5599127"/>
              <a:gd name="connsiteX140" fmla="*/ 2030219 w 4810419"/>
              <a:gd name="connsiteY140" fmla="*/ 5296129 h 5599127"/>
              <a:gd name="connsiteX141" fmla="*/ 2031247 w 4810419"/>
              <a:gd name="connsiteY141" fmla="*/ 5283498 h 5599127"/>
              <a:gd name="connsiteX142" fmla="*/ 1999240 w 4810419"/>
              <a:gd name="connsiteY142" fmla="*/ 5255438 h 5599127"/>
              <a:gd name="connsiteX143" fmla="*/ 2016272 w 4810419"/>
              <a:gd name="connsiteY143" fmla="*/ 5256824 h 5599127"/>
              <a:gd name="connsiteX144" fmla="*/ 2015244 w 4810419"/>
              <a:gd name="connsiteY144" fmla="*/ 5269457 h 5599127"/>
              <a:gd name="connsiteX145" fmla="*/ 1998211 w 4810419"/>
              <a:gd name="connsiteY145" fmla="*/ 5268070 h 5599127"/>
              <a:gd name="connsiteX146" fmla="*/ 2770887 w 4810419"/>
              <a:gd name="connsiteY146" fmla="*/ 5249821 h 5599127"/>
              <a:gd name="connsiteX147" fmla="*/ 2792168 w 4810419"/>
              <a:gd name="connsiteY147" fmla="*/ 5256350 h 5599127"/>
              <a:gd name="connsiteX148" fmla="*/ 2822990 w 4810419"/>
              <a:gd name="connsiteY148" fmla="*/ 5274408 h 5599127"/>
              <a:gd name="connsiteX149" fmla="*/ 2770169 w 4810419"/>
              <a:gd name="connsiteY149" fmla="*/ 5258644 h 5599127"/>
              <a:gd name="connsiteX150" fmla="*/ 2065556 w 4810419"/>
              <a:gd name="connsiteY150" fmla="*/ 5248099 h 5599127"/>
              <a:gd name="connsiteX151" fmla="*/ 2099622 w 4810419"/>
              <a:gd name="connsiteY151" fmla="*/ 5250872 h 5599127"/>
              <a:gd name="connsiteX152" fmla="*/ 2141182 w 4810419"/>
              <a:gd name="connsiteY152" fmla="*/ 5266994 h 5599127"/>
              <a:gd name="connsiteX153" fmla="*/ 2150721 w 4810419"/>
              <a:gd name="connsiteY153" fmla="*/ 5255033 h 5599127"/>
              <a:gd name="connsiteX154" fmla="*/ 2246999 w 4810419"/>
              <a:gd name="connsiteY154" fmla="*/ 5301064 h 5599127"/>
              <a:gd name="connsiteX155" fmla="*/ 2244941 w 4810419"/>
              <a:gd name="connsiteY155" fmla="*/ 5326350 h 5599127"/>
              <a:gd name="connsiteX156" fmla="*/ 2186347 w 4810419"/>
              <a:gd name="connsiteY156" fmla="*/ 5308841 h 5599127"/>
              <a:gd name="connsiteX157" fmla="*/ 2183258 w 4810419"/>
              <a:gd name="connsiteY157" fmla="*/ 5346782 h 5599127"/>
              <a:gd name="connsiteX158" fmla="*/ 2201322 w 4810419"/>
              <a:gd name="connsiteY158" fmla="*/ 5335514 h 5599127"/>
              <a:gd name="connsiteX159" fmla="*/ 2218355 w 4810419"/>
              <a:gd name="connsiteY159" fmla="*/ 5336901 h 5599127"/>
              <a:gd name="connsiteX160" fmla="*/ 2166327 w 4810419"/>
              <a:gd name="connsiteY160" fmla="*/ 5379342 h 5599127"/>
              <a:gd name="connsiteX161" fmla="*/ 2151010 w 4810419"/>
              <a:gd name="connsiteY161" fmla="*/ 5356872 h 5599127"/>
              <a:gd name="connsiteX162" fmla="*/ 2160547 w 4810419"/>
              <a:gd name="connsiteY162" fmla="*/ 5344933 h 5599127"/>
              <a:gd name="connsiteX163" fmla="*/ 2161577 w 4810419"/>
              <a:gd name="connsiteY163" fmla="*/ 5332279 h 5599127"/>
              <a:gd name="connsiteX164" fmla="*/ 2065556 w 4810419"/>
              <a:gd name="connsiteY164" fmla="*/ 5248099 h 5599127"/>
              <a:gd name="connsiteX165" fmla="*/ 2731551 w 4810419"/>
              <a:gd name="connsiteY165" fmla="*/ 5241585 h 5599127"/>
              <a:gd name="connsiteX166" fmla="*/ 2733200 w 4810419"/>
              <a:gd name="connsiteY166" fmla="*/ 5242896 h 5599127"/>
              <a:gd name="connsiteX167" fmla="*/ 2731456 w 4810419"/>
              <a:gd name="connsiteY167" fmla="*/ 5242754 h 5599127"/>
              <a:gd name="connsiteX168" fmla="*/ 2294722 w 4810419"/>
              <a:gd name="connsiteY168" fmla="*/ 5241303 h 5599127"/>
              <a:gd name="connsiteX169" fmla="*/ 2300399 w 4810419"/>
              <a:gd name="connsiteY169" fmla="*/ 5241765 h 5599127"/>
              <a:gd name="connsiteX170" fmla="*/ 2298341 w 4810419"/>
              <a:gd name="connsiteY170" fmla="*/ 5267052 h 5599127"/>
              <a:gd name="connsiteX171" fmla="*/ 2275631 w 4810419"/>
              <a:gd name="connsiteY171" fmla="*/ 5265203 h 5599127"/>
              <a:gd name="connsiteX172" fmla="*/ 2294722 w 4810419"/>
              <a:gd name="connsiteY172" fmla="*/ 5241303 h 5599127"/>
              <a:gd name="connsiteX173" fmla="*/ 2026840 w 4810419"/>
              <a:gd name="connsiteY173" fmla="*/ 5232231 h 5599127"/>
              <a:gd name="connsiteX174" fmla="*/ 2043874 w 4810419"/>
              <a:gd name="connsiteY174" fmla="*/ 5233618 h 5599127"/>
              <a:gd name="connsiteX175" fmla="*/ 2042845 w 4810419"/>
              <a:gd name="connsiteY175" fmla="*/ 5246250 h 5599127"/>
              <a:gd name="connsiteX176" fmla="*/ 2025811 w 4810419"/>
              <a:gd name="connsiteY176" fmla="*/ 5244863 h 5599127"/>
              <a:gd name="connsiteX177" fmla="*/ 2815504 w 4810419"/>
              <a:gd name="connsiteY177" fmla="*/ 5228397 h 5599127"/>
              <a:gd name="connsiteX178" fmla="*/ 2829481 w 4810419"/>
              <a:gd name="connsiteY178" fmla="*/ 5236789 h 5599127"/>
              <a:gd name="connsiteX179" fmla="*/ 2829368 w 4810419"/>
              <a:gd name="connsiteY179" fmla="*/ 5238179 h 5599127"/>
              <a:gd name="connsiteX180" fmla="*/ 2812334 w 4810419"/>
              <a:gd name="connsiteY180" fmla="*/ 5236792 h 5599127"/>
              <a:gd name="connsiteX181" fmla="*/ 2809828 w 4810419"/>
              <a:gd name="connsiteY181" fmla="*/ 5235497 h 5599127"/>
              <a:gd name="connsiteX182" fmla="*/ 2236142 w 4810419"/>
              <a:gd name="connsiteY182" fmla="*/ 5223819 h 5599127"/>
              <a:gd name="connsiteX183" fmla="*/ 2253176 w 4810419"/>
              <a:gd name="connsiteY183" fmla="*/ 5225204 h 5599127"/>
              <a:gd name="connsiteX184" fmla="*/ 2252147 w 4810419"/>
              <a:gd name="connsiteY184" fmla="*/ 5237837 h 5599127"/>
              <a:gd name="connsiteX185" fmla="*/ 2235113 w 4810419"/>
              <a:gd name="connsiteY185" fmla="*/ 5236450 h 5599127"/>
              <a:gd name="connsiteX186" fmla="*/ 2699104 w 4810419"/>
              <a:gd name="connsiteY186" fmla="*/ 5218921 h 5599127"/>
              <a:gd name="connsiteX187" fmla="*/ 2718804 w 4810419"/>
              <a:gd name="connsiteY187" fmla="*/ 5220524 h 5599127"/>
              <a:gd name="connsiteX188" fmla="*/ 2722038 w 4810419"/>
              <a:gd name="connsiteY188" fmla="*/ 5229271 h 5599127"/>
              <a:gd name="connsiteX189" fmla="*/ 2698418 w 4810419"/>
              <a:gd name="connsiteY189" fmla="*/ 5227348 h 5599127"/>
              <a:gd name="connsiteX190" fmla="*/ 3478049 w 4810419"/>
              <a:gd name="connsiteY190" fmla="*/ 5218294 h 5599127"/>
              <a:gd name="connsiteX191" fmla="*/ 3479265 w 4810419"/>
              <a:gd name="connsiteY191" fmla="*/ 5218792 h 5599127"/>
              <a:gd name="connsiteX192" fmla="*/ 3478657 w 4810419"/>
              <a:gd name="connsiteY192" fmla="*/ 5226256 h 5599127"/>
              <a:gd name="connsiteX193" fmla="*/ 3475056 w 4810419"/>
              <a:gd name="connsiteY193" fmla="*/ 5225248 h 5599127"/>
              <a:gd name="connsiteX194" fmla="*/ 2763185 w 4810419"/>
              <a:gd name="connsiteY194" fmla="*/ 5211399 h 5599127"/>
              <a:gd name="connsiteX195" fmla="*/ 2773944 w 4810419"/>
              <a:gd name="connsiteY195" fmla="*/ 5212275 h 5599127"/>
              <a:gd name="connsiteX196" fmla="*/ 2772896 w 4810419"/>
              <a:gd name="connsiteY196" fmla="*/ 5216416 h 5599127"/>
              <a:gd name="connsiteX197" fmla="*/ 3363343 w 4810419"/>
              <a:gd name="connsiteY197" fmla="*/ 5203437 h 5599127"/>
              <a:gd name="connsiteX198" fmla="*/ 3376732 w 4810419"/>
              <a:gd name="connsiteY198" fmla="*/ 5204527 h 5599127"/>
              <a:gd name="connsiteX199" fmla="*/ 3375704 w 4810419"/>
              <a:gd name="connsiteY199" fmla="*/ 5217159 h 5599127"/>
              <a:gd name="connsiteX200" fmla="*/ 3362315 w 4810419"/>
              <a:gd name="connsiteY200" fmla="*/ 5216070 h 5599127"/>
              <a:gd name="connsiteX201" fmla="*/ 2246368 w 4810419"/>
              <a:gd name="connsiteY201" fmla="*/ 5203428 h 5599127"/>
              <a:gd name="connsiteX202" fmla="*/ 2263401 w 4810419"/>
              <a:gd name="connsiteY202" fmla="*/ 5204815 h 5599127"/>
              <a:gd name="connsiteX203" fmla="*/ 2262715 w 4810419"/>
              <a:gd name="connsiteY203" fmla="*/ 5213243 h 5599127"/>
              <a:gd name="connsiteX204" fmla="*/ 2245682 w 4810419"/>
              <a:gd name="connsiteY204" fmla="*/ 5211856 h 5599127"/>
              <a:gd name="connsiteX205" fmla="*/ 3445938 w 4810419"/>
              <a:gd name="connsiteY205" fmla="*/ 5200732 h 5599127"/>
              <a:gd name="connsiteX206" fmla="*/ 3459907 w 4810419"/>
              <a:gd name="connsiteY206" fmla="*/ 5210853 h 5599127"/>
              <a:gd name="connsiteX207" fmla="*/ 3461264 w 4810419"/>
              <a:gd name="connsiteY207" fmla="*/ 5211409 h 5599127"/>
              <a:gd name="connsiteX208" fmla="*/ 3442018 w 4810419"/>
              <a:gd name="connsiteY208" fmla="*/ 5209842 h 5599127"/>
              <a:gd name="connsiteX209" fmla="*/ 1952257 w 4810419"/>
              <a:gd name="connsiteY209" fmla="*/ 5200705 h 5599127"/>
              <a:gd name="connsiteX210" fmla="*/ 1977800 w 4810419"/>
              <a:gd name="connsiteY210" fmla="*/ 5202784 h 5599127"/>
              <a:gd name="connsiteX211" fmla="*/ 1992774 w 4810419"/>
              <a:gd name="connsiteY211" fmla="*/ 5229457 h 5599127"/>
              <a:gd name="connsiteX212" fmla="*/ 1991745 w 4810419"/>
              <a:gd name="connsiteY212" fmla="*/ 5242089 h 5599127"/>
              <a:gd name="connsiteX213" fmla="*/ 1972654 w 4810419"/>
              <a:gd name="connsiteY213" fmla="*/ 5265989 h 5599127"/>
              <a:gd name="connsiteX214" fmla="*/ 1956649 w 4810419"/>
              <a:gd name="connsiteY214" fmla="*/ 5251970 h 5599127"/>
              <a:gd name="connsiteX215" fmla="*/ 1939616 w 4810419"/>
              <a:gd name="connsiteY215" fmla="*/ 5250583 h 5599127"/>
              <a:gd name="connsiteX216" fmla="*/ 1937557 w 4810419"/>
              <a:gd name="connsiteY216" fmla="*/ 5275870 h 5599127"/>
              <a:gd name="connsiteX217" fmla="*/ 1923370 w 4810419"/>
              <a:gd name="connsiteY217" fmla="*/ 5274714 h 5599127"/>
              <a:gd name="connsiteX218" fmla="*/ 1909427 w 4810419"/>
              <a:gd name="connsiteY218" fmla="*/ 5235387 h 5599127"/>
              <a:gd name="connsiteX219" fmla="*/ 1900903 w 4810419"/>
              <a:gd name="connsiteY219" fmla="*/ 5234693 h 5599127"/>
              <a:gd name="connsiteX220" fmla="*/ 1898844 w 4810419"/>
              <a:gd name="connsiteY220" fmla="*/ 5259980 h 5599127"/>
              <a:gd name="connsiteX221" fmla="*/ 1881810 w 4810419"/>
              <a:gd name="connsiteY221" fmla="*/ 5258593 h 5599127"/>
              <a:gd name="connsiteX222" fmla="*/ 1891363 w 4810419"/>
              <a:gd name="connsiteY222" fmla="*/ 5246655 h 5599127"/>
              <a:gd name="connsiteX223" fmla="*/ 1884898 w 4810419"/>
              <a:gd name="connsiteY223" fmla="*/ 5220674 h 5599127"/>
              <a:gd name="connsiteX224" fmla="*/ 1934969 w 4810419"/>
              <a:gd name="connsiteY224" fmla="*/ 5237467 h 5599127"/>
              <a:gd name="connsiteX225" fmla="*/ 1952257 w 4810419"/>
              <a:gd name="connsiteY225" fmla="*/ 5200705 h 5599127"/>
              <a:gd name="connsiteX226" fmla="*/ 2155525 w 4810419"/>
              <a:gd name="connsiteY226" fmla="*/ 5196032 h 5599127"/>
              <a:gd name="connsiteX227" fmla="*/ 2172557 w 4810419"/>
              <a:gd name="connsiteY227" fmla="*/ 5197419 h 5599127"/>
              <a:gd name="connsiteX228" fmla="*/ 2170841 w 4810419"/>
              <a:gd name="connsiteY228" fmla="*/ 5218501 h 5599127"/>
              <a:gd name="connsiteX229" fmla="*/ 2153808 w 4810419"/>
              <a:gd name="connsiteY229" fmla="*/ 5217114 h 5599127"/>
              <a:gd name="connsiteX230" fmla="*/ 3430172 w 4810419"/>
              <a:gd name="connsiteY230" fmla="*/ 5189988 h 5599127"/>
              <a:gd name="connsiteX231" fmla="*/ 3432917 w 4810419"/>
              <a:gd name="connsiteY231" fmla="*/ 5191297 h 5599127"/>
              <a:gd name="connsiteX232" fmla="*/ 3434849 w 4810419"/>
              <a:gd name="connsiteY232" fmla="*/ 5192697 h 5599127"/>
              <a:gd name="connsiteX233" fmla="*/ 3433509 w 4810419"/>
              <a:gd name="connsiteY233" fmla="*/ 5209150 h 5599127"/>
              <a:gd name="connsiteX234" fmla="*/ 3430630 w 4810419"/>
              <a:gd name="connsiteY234" fmla="*/ 5207494 h 5599127"/>
              <a:gd name="connsiteX235" fmla="*/ 3429023 w 4810419"/>
              <a:gd name="connsiteY235" fmla="*/ 5204102 h 5599127"/>
              <a:gd name="connsiteX236" fmla="*/ 2810069 w 4810419"/>
              <a:gd name="connsiteY236" fmla="*/ 5189762 h 5599127"/>
              <a:gd name="connsiteX237" fmla="*/ 2827008 w 4810419"/>
              <a:gd name="connsiteY237" fmla="*/ 5191141 h 5599127"/>
              <a:gd name="connsiteX238" fmla="*/ 2827099 w 4810419"/>
              <a:gd name="connsiteY238" fmla="*/ 5191184 h 5599127"/>
              <a:gd name="connsiteX239" fmla="*/ 2826072 w 4810419"/>
              <a:gd name="connsiteY239" fmla="*/ 5203804 h 5599127"/>
              <a:gd name="connsiteX240" fmla="*/ 2814766 w 4810419"/>
              <a:gd name="connsiteY240" fmla="*/ 5202883 h 5599127"/>
              <a:gd name="connsiteX241" fmla="*/ 2809270 w 4810419"/>
              <a:gd name="connsiteY241" fmla="*/ 5199580 h 5599127"/>
              <a:gd name="connsiteX242" fmla="*/ 3413191 w 4810419"/>
              <a:gd name="connsiteY242" fmla="*/ 5187959 h 5599127"/>
              <a:gd name="connsiteX243" fmla="*/ 3421700 w 4810419"/>
              <a:gd name="connsiteY243" fmla="*/ 5188651 h 5599127"/>
              <a:gd name="connsiteX244" fmla="*/ 3429023 w 4810419"/>
              <a:gd name="connsiteY244" fmla="*/ 5204102 h 5599127"/>
              <a:gd name="connsiteX245" fmla="*/ 3428831 w 4810419"/>
              <a:gd name="connsiteY245" fmla="*/ 5206459 h 5599127"/>
              <a:gd name="connsiteX246" fmla="*/ 3412451 w 4810419"/>
              <a:gd name="connsiteY246" fmla="*/ 5197040 h 5599127"/>
              <a:gd name="connsiteX247" fmla="*/ 1753539 w 4810419"/>
              <a:gd name="connsiteY247" fmla="*/ 5184525 h 5599127"/>
              <a:gd name="connsiteX248" fmla="*/ 1752509 w 4810419"/>
              <a:gd name="connsiteY248" fmla="*/ 5197157 h 5599127"/>
              <a:gd name="connsiteX249" fmla="*/ 1769543 w 4810419"/>
              <a:gd name="connsiteY249" fmla="*/ 5198544 h 5599127"/>
              <a:gd name="connsiteX250" fmla="*/ 1770571 w 4810419"/>
              <a:gd name="connsiteY250" fmla="*/ 5185912 h 5599127"/>
              <a:gd name="connsiteX251" fmla="*/ 3358586 w 4810419"/>
              <a:gd name="connsiteY251" fmla="*/ 5158060 h 5599127"/>
              <a:gd name="connsiteX252" fmla="*/ 3364175 w 4810419"/>
              <a:gd name="connsiteY252" fmla="*/ 5158515 h 5599127"/>
              <a:gd name="connsiteX253" fmla="*/ 3405407 w 4810419"/>
              <a:gd name="connsiteY253" fmla="*/ 5178178 h 5599127"/>
              <a:gd name="connsiteX254" fmla="*/ 3404667 w 4810419"/>
              <a:gd name="connsiteY254" fmla="*/ 5187265 h 5599127"/>
              <a:gd name="connsiteX255" fmla="*/ 3393938 w 4810419"/>
              <a:gd name="connsiteY255" fmla="*/ 5186391 h 5599127"/>
              <a:gd name="connsiteX256" fmla="*/ 3375496 w 4810419"/>
              <a:gd name="connsiteY256" fmla="*/ 5175786 h 5599127"/>
              <a:gd name="connsiteX257" fmla="*/ 2150103 w 4810419"/>
              <a:gd name="connsiteY257" fmla="*/ 5157421 h 5599127"/>
              <a:gd name="connsiteX258" fmla="*/ 2167136 w 4810419"/>
              <a:gd name="connsiteY258" fmla="*/ 5158808 h 5599127"/>
              <a:gd name="connsiteX259" fmla="*/ 2166107 w 4810419"/>
              <a:gd name="connsiteY259" fmla="*/ 5171440 h 5599127"/>
              <a:gd name="connsiteX260" fmla="*/ 2149075 w 4810419"/>
              <a:gd name="connsiteY260" fmla="*/ 5170053 h 5599127"/>
              <a:gd name="connsiteX261" fmla="*/ 2544246 w 4810419"/>
              <a:gd name="connsiteY261" fmla="*/ 5155404 h 5599127"/>
              <a:gd name="connsiteX262" fmla="*/ 2569803 w 4810419"/>
              <a:gd name="connsiteY262" fmla="*/ 5157485 h 5599127"/>
              <a:gd name="connsiteX263" fmla="*/ 2568775 w 4810419"/>
              <a:gd name="connsiteY263" fmla="*/ 5170116 h 5599127"/>
              <a:gd name="connsiteX264" fmla="*/ 2557338 w 4810419"/>
              <a:gd name="connsiteY264" fmla="*/ 5174665 h 5599127"/>
              <a:gd name="connsiteX265" fmla="*/ 2558110 w 4810419"/>
              <a:gd name="connsiteY265" fmla="*/ 5165185 h 5599127"/>
              <a:gd name="connsiteX266" fmla="*/ 2543947 w 4810419"/>
              <a:gd name="connsiteY266" fmla="*/ 5159073 h 5599127"/>
              <a:gd name="connsiteX267" fmla="*/ 2496158 w 4810419"/>
              <a:gd name="connsiteY267" fmla="*/ 5149437 h 5599127"/>
              <a:gd name="connsiteX268" fmla="*/ 2498483 w 4810419"/>
              <a:gd name="connsiteY268" fmla="*/ 5151679 h 5599127"/>
              <a:gd name="connsiteX269" fmla="*/ 2495992 w 4810419"/>
              <a:gd name="connsiteY269" fmla="*/ 5151475 h 5599127"/>
              <a:gd name="connsiteX270" fmla="*/ 2485330 w 4810419"/>
              <a:gd name="connsiteY270" fmla="*/ 5146522 h 5599127"/>
              <a:gd name="connsiteX271" fmla="*/ 2487799 w 4810419"/>
              <a:gd name="connsiteY271" fmla="*/ 5146723 h 5599127"/>
              <a:gd name="connsiteX272" fmla="*/ 2487469 w 4810419"/>
              <a:gd name="connsiteY272" fmla="*/ 5150781 h 5599127"/>
              <a:gd name="connsiteX273" fmla="*/ 2478848 w 4810419"/>
              <a:gd name="connsiteY273" fmla="*/ 5150080 h 5599127"/>
              <a:gd name="connsiteX274" fmla="*/ 3333885 w 4810419"/>
              <a:gd name="connsiteY274" fmla="*/ 5144070 h 5599127"/>
              <a:gd name="connsiteX275" fmla="*/ 3338599 w 4810419"/>
              <a:gd name="connsiteY275" fmla="*/ 5146318 h 5599127"/>
              <a:gd name="connsiteX276" fmla="*/ 3337781 w 4810419"/>
              <a:gd name="connsiteY276" fmla="*/ 5156365 h 5599127"/>
              <a:gd name="connsiteX277" fmla="*/ 3332916 w 4810419"/>
              <a:gd name="connsiteY277" fmla="*/ 5155969 h 5599127"/>
              <a:gd name="connsiteX278" fmla="*/ 3313848 w 4810419"/>
              <a:gd name="connsiteY278" fmla="*/ 5134515 h 5599127"/>
              <a:gd name="connsiteX279" fmla="*/ 3325639 w 4810419"/>
              <a:gd name="connsiteY279" fmla="*/ 5140138 h 5599127"/>
              <a:gd name="connsiteX280" fmla="*/ 3325435 w 4810419"/>
              <a:gd name="connsiteY280" fmla="*/ 5142645 h 5599127"/>
              <a:gd name="connsiteX281" fmla="*/ 3316911 w 4810419"/>
              <a:gd name="connsiteY281" fmla="*/ 5141951 h 5599127"/>
              <a:gd name="connsiteX282" fmla="*/ 3313365 w 4810419"/>
              <a:gd name="connsiteY282" fmla="*/ 5140451 h 5599127"/>
              <a:gd name="connsiteX283" fmla="*/ 3130711 w 4810419"/>
              <a:gd name="connsiteY283" fmla="*/ 5134359 h 5599127"/>
              <a:gd name="connsiteX284" fmla="*/ 3142406 w 4810419"/>
              <a:gd name="connsiteY284" fmla="*/ 5143791 h 5599127"/>
              <a:gd name="connsiteX285" fmla="*/ 3137481 w 4810419"/>
              <a:gd name="connsiteY285" fmla="*/ 5159595 h 5599127"/>
              <a:gd name="connsiteX286" fmla="*/ 3184721 w 4810419"/>
              <a:gd name="connsiteY286" fmla="*/ 5176156 h 5599127"/>
              <a:gd name="connsiteX287" fmla="*/ 3177435 w 4810419"/>
              <a:gd name="connsiteY287" fmla="*/ 5199523 h 5599127"/>
              <a:gd name="connsiteX288" fmla="*/ 3170851 w 4810419"/>
              <a:gd name="connsiteY288" fmla="*/ 5180967 h 5599127"/>
              <a:gd name="connsiteX289" fmla="*/ 3144281 w 4810419"/>
              <a:gd name="connsiteY289" fmla="*/ 5191519 h 5599127"/>
              <a:gd name="connsiteX290" fmla="*/ 3118472 w 4810419"/>
              <a:gd name="connsiteY290" fmla="*/ 5182469 h 5599127"/>
              <a:gd name="connsiteX291" fmla="*/ 3120448 w 4810419"/>
              <a:gd name="connsiteY291" fmla="*/ 5158208 h 5599127"/>
              <a:gd name="connsiteX292" fmla="*/ 3012755 w 4810419"/>
              <a:gd name="connsiteY292" fmla="*/ 5123986 h 5599127"/>
              <a:gd name="connsiteX293" fmla="*/ 3045866 w 4810419"/>
              <a:gd name="connsiteY293" fmla="*/ 5126682 h 5599127"/>
              <a:gd name="connsiteX294" fmla="*/ 3044507 w 4810419"/>
              <a:gd name="connsiteY294" fmla="*/ 5143376 h 5599127"/>
              <a:gd name="connsiteX295" fmla="*/ 2460699 w 4810419"/>
              <a:gd name="connsiteY295" fmla="*/ 5123147 h 5599127"/>
              <a:gd name="connsiteX296" fmla="*/ 2489527 w 4810419"/>
              <a:gd name="connsiteY296" fmla="*/ 5125495 h 5599127"/>
              <a:gd name="connsiteX297" fmla="*/ 2488733 w 4810419"/>
              <a:gd name="connsiteY297" fmla="*/ 5135246 h 5599127"/>
              <a:gd name="connsiteX298" fmla="*/ 3289287 w 4810419"/>
              <a:gd name="connsiteY298" fmla="*/ 5122044 h 5599127"/>
              <a:gd name="connsiteX299" fmla="*/ 3299716 w 4810419"/>
              <a:gd name="connsiteY299" fmla="*/ 5127776 h 5599127"/>
              <a:gd name="connsiteX300" fmla="*/ 3305588 w 4810419"/>
              <a:gd name="connsiteY300" fmla="*/ 5130576 h 5599127"/>
              <a:gd name="connsiteX301" fmla="*/ 3305070 w 4810419"/>
              <a:gd name="connsiteY301" fmla="*/ 5136945 h 5599127"/>
              <a:gd name="connsiteX302" fmla="*/ 3298267 w 4810419"/>
              <a:gd name="connsiteY302" fmla="*/ 5134069 h 5599127"/>
              <a:gd name="connsiteX303" fmla="*/ 3289807 w 4810419"/>
              <a:gd name="connsiteY303" fmla="*/ 5129758 h 5599127"/>
              <a:gd name="connsiteX304" fmla="*/ 1841691 w 4810419"/>
              <a:gd name="connsiteY304" fmla="*/ 5119573 h 5599127"/>
              <a:gd name="connsiteX305" fmla="*/ 1867248 w 4810419"/>
              <a:gd name="connsiteY305" fmla="*/ 5121653 h 5599127"/>
              <a:gd name="connsiteX306" fmla="*/ 1866218 w 4810419"/>
              <a:gd name="connsiteY306" fmla="*/ 5134307 h 5599127"/>
              <a:gd name="connsiteX307" fmla="*/ 1840661 w 4810419"/>
              <a:gd name="connsiteY307" fmla="*/ 5132227 h 5599127"/>
              <a:gd name="connsiteX308" fmla="*/ 3078955 w 4810419"/>
              <a:gd name="connsiteY308" fmla="*/ 5116145 h 5599127"/>
              <a:gd name="connsiteX309" fmla="*/ 3090753 w 4810419"/>
              <a:gd name="connsiteY309" fmla="*/ 5122647 h 5599127"/>
              <a:gd name="connsiteX310" fmla="*/ 3095936 w 4810419"/>
              <a:gd name="connsiteY310" fmla="*/ 5143474 h 5599127"/>
              <a:gd name="connsiteX311" fmla="*/ 3095236 w 4810419"/>
              <a:gd name="connsiteY311" fmla="*/ 5152077 h 5599127"/>
              <a:gd name="connsiteX312" fmla="*/ 3089443 w 4810419"/>
              <a:gd name="connsiteY312" fmla="*/ 5155683 h 5599127"/>
              <a:gd name="connsiteX313" fmla="*/ 3069349 w 4810419"/>
              <a:gd name="connsiteY313" fmla="*/ 5154047 h 5599127"/>
              <a:gd name="connsiteX314" fmla="*/ 3119222 w 4810419"/>
              <a:gd name="connsiteY314" fmla="*/ 5113118 h 5599127"/>
              <a:gd name="connsiteX315" fmla="*/ 3129033 w 4810419"/>
              <a:gd name="connsiteY315" fmla="*/ 5133006 h 5599127"/>
              <a:gd name="connsiteX316" fmla="*/ 3129649 w 4810419"/>
              <a:gd name="connsiteY316" fmla="*/ 5133503 h 5599127"/>
              <a:gd name="connsiteX317" fmla="*/ 3122506 w 4810419"/>
              <a:gd name="connsiteY317" fmla="*/ 5132922 h 5599127"/>
              <a:gd name="connsiteX318" fmla="*/ 3114539 w 4810419"/>
              <a:gd name="connsiteY318" fmla="*/ 5114981 h 5599127"/>
              <a:gd name="connsiteX319" fmla="*/ 2508620 w 4810419"/>
              <a:gd name="connsiteY319" fmla="*/ 5101596 h 5599127"/>
              <a:gd name="connsiteX320" fmla="*/ 2547335 w 4810419"/>
              <a:gd name="connsiteY320" fmla="*/ 5117464 h 5599127"/>
              <a:gd name="connsiteX321" fmla="*/ 2546305 w 4810419"/>
              <a:gd name="connsiteY321" fmla="*/ 5130117 h 5599127"/>
              <a:gd name="connsiteX322" fmla="*/ 2535148 w 4810419"/>
              <a:gd name="connsiteY322" fmla="*/ 5135573 h 5599127"/>
              <a:gd name="connsiteX323" fmla="*/ 2530344 w 4810419"/>
              <a:gd name="connsiteY323" fmla="*/ 5153203 h 5599127"/>
              <a:gd name="connsiteX324" fmla="*/ 2497022 w 4810419"/>
              <a:gd name="connsiteY324" fmla="*/ 5138823 h 5599127"/>
              <a:gd name="connsiteX325" fmla="*/ 2497023 w 4810419"/>
              <a:gd name="connsiteY325" fmla="*/ 5138821 h 5599127"/>
              <a:gd name="connsiteX326" fmla="*/ 2514056 w 4810419"/>
              <a:gd name="connsiteY326" fmla="*/ 5140207 h 5599127"/>
              <a:gd name="connsiteX327" fmla="*/ 2515085 w 4810419"/>
              <a:gd name="connsiteY327" fmla="*/ 5127576 h 5599127"/>
              <a:gd name="connsiteX328" fmla="*/ 2483077 w 4810419"/>
              <a:gd name="connsiteY328" fmla="*/ 5099516 h 5599127"/>
              <a:gd name="connsiteX329" fmla="*/ 2500110 w 4810419"/>
              <a:gd name="connsiteY329" fmla="*/ 5100903 h 5599127"/>
              <a:gd name="connsiteX330" fmla="*/ 2499081 w 4810419"/>
              <a:gd name="connsiteY330" fmla="*/ 5113534 h 5599127"/>
              <a:gd name="connsiteX331" fmla="*/ 2482049 w 4810419"/>
              <a:gd name="connsiteY331" fmla="*/ 5112148 h 5599127"/>
              <a:gd name="connsiteX332" fmla="*/ 2549394 w 4810419"/>
              <a:gd name="connsiteY332" fmla="*/ 5092176 h 5599127"/>
              <a:gd name="connsiteX333" fmla="*/ 2560533 w 4810419"/>
              <a:gd name="connsiteY333" fmla="*/ 5093084 h 5599127"/>
              <a:gd name="connsiteX334" fmla="*/ 2588814 w 4810419"/>
              <a:gd name="connsiteY334" fmla="*/ 5104039 h 5599127"/>
              <a:gd name="connsiteX335" fmla="*/ 2591945 w 4810419"/>
              <a:gd name="connsiteY335" fmla="*/ 5098242 h 5599127"/>
              <a:gd name="connsiteX336" fmla="*/ 2625020 w 4810419"/>
              <a:gd name="connsiteY336" fmla="*/ 5111073 h 5599127"/>
              <a:gd name="connsiteX337" fmla="*/ 2634559 w 4810419"/>
              <a:gd name="connsiteY337" fmla="*/ 5099111 h 5599127"/>
              <a:gd name="connsiteX338" fmla="*/ 2730837 w 4810419"/>
              <a:gd name="connsiteY338" fmla="*/ 5145141 h 5599127"/>
              <a:gd name="connsiteX339" fmla="*/ 2730062 w 4810419"/>
              <a:gd name="connsiteY339" fmla="*/ 5154654 h 5599127"/>
              <a:gd name="connsiteX340" fmla="*/ 2727668 w 4810419"/>
              <a:gd name="connsiteY340" fmla="*/ 5153537 h 5599127"/>
              <a:gd name="connsiteX341" fmla="*/ 2719143 w 4810419"/>
              <a:gd name="connsiteY341" fmla="*/ 5152843 h 5599127"/>
              <a:gd name="connsiteX342" fmla="*/ 2717976 w 4810419"/>
              <a:gd name="connsiteY342" fmla="*/ 5167199 h 5599127"/>
              <a:gd name="connsiteX343" fmla="*/ 2670186 w 4810419"/>
              <a:gd name="connsiteY343" fmla="*/ 5152919 h 5599127"/>
              <a:gd name="connsiteX344" fmla="*/ 2667097 w 4810419"/>
              <a:gd name="connsiteY344" fmla="*/ 5190860 h 5599127"/>
              <a:gd name="connsiteX345" fmla="*/ 2685160 w 4810419"/>
              <a:gd name="connsiteY345" fmla="*/ 5179592 h 5599127"/>
              <a:gd name="connsiteX346" fmla="*/ 2702193 w 4810419"/>
              <a:gd name="connsiteY346" fmla="*/ 5180979 h 5599127"/>
              <a:gd name="connsiteX347" fmla="*/ 2687815 w 4810419"/>
              <a:gd name="connsiteY347" fmla="*/ 5208450 h 5599127"/>
              <a:gd name="connsiteX348" fmla="*/ 2671222 w 4810419"/>
              <a:gd name="connsiteY348" fmla="*/ 5215047 h 5599127"/>
              <a:gd name="connsiteX349" fmla="*/ 2671422 w 4810419"/>
              <a:gd name="connsiteY349" fmla="*/ 5212581 h 5599127"/>
              <a:gd name="connsiteX350" fmla="*/ 2636870 w 4810419"/>
              <a:gd name="connsiteY350" fmla="*/ 5198420 h 5599127"/>
              <a:gd name="connsiteX351" fmla="*/ 2644386 w 4810419"/>
              <a:gd name="connsiteY351" fmla="*/ 5189012 h 5599127"/>
              <a:gd name="connsiteX352" fmla="*/ 2645416 w 4810419"/>
              <a:gd name="connsiteY352" fmla="*/ 5176356 h 5599127"/>
              <a:gd name="connsiteX353" fmla="*/ 2549394 w 4810419"/>
              <a:gd name="connsiteY353" fmla="*/ 5092176 h 5599127"/>
              <a:gd name="connsiteX354" fmla="*/ 2778560 w 4810419"/>
              <a:gd name="connsiteY354" fmla="*/ 5085382 h 5599127"/>
              <a:gd name="connsiteX355" fmla="*/ 2784238 w 4810419"/>
              <a:gd name="connsiteY355" fmla="*/ 5085844 h 5599127"/>
              <a:gd name="connsiteX356" fmla="*/ 2782179 w 4810419"/>
              <a:gd name="connsiteY356" fmla="*/ 5111130 h 5599127"/>
              <a:gd name="connsiteX357" fmla="*/ 2759468 w 4810419"/>
              <a:gd name="connsiteY357" fmla="*/ 5109281 h 5599127"/>
              <a:gd name="connsiteX358" fmla="*/ 2778560 w 4810419"/>
              <a:gd name="connsiteY358" fmla="*/ 5085382 h 5599127"/>
              <a:gd name="connsiteX359" fmla="*/ 2096656 w 4810419"/>
              <a:gd name="connsiteY359" fmla="*/ 5076707 h 5599127"/>
              <a:gd name="connsiteX360" fmla="*/ 2094597 w 4810419"/>
              <a:gd name="connsiteY360" fmla="*/ 5101994 h 5599127"/>
              <a:gd name="connsiteX361" fmla="*/ 2103121 w 4810419"/>
              <a:gd name="connsiteY361" fmla="*/ 5102688 h 5599127"/>
              <a:gd name="connsiteX362" fmla="*/ 2105180 w 4810419"/>
              <a:gd name="connsiteY362" fmla="*/ 5077401 h 5599127"/>
              <a:gd name="connsiteX363" fmla="*/ 2510678 w 4810419"/>
              <a:gd name="connsiteY363" fmla="*/ 5076310 h 5599127"/>
              <a:gd name="connsiteX364" fmla="*/ 2525241 w 4810419"/>
              <a:gd name="connsiteY364" fmla="*/ 5077495 h 5599127"/>
              <a:gd name="connsiteX365" fmla="*/ 2524541 w 4810419"/>
              <a:gd name="connsiteY365" fmla="*/ 5086091 h 5599127"/>
              <a:gd name="connsiteX366" fmla="*/ 2527011 w 4810419"/>
              <a:gd name="connsiteY366" fmla="*/ 5086292 h 5599127"/>
              <a:gd name="connsiteX367" fmla="*/ 2526683 w 4810419"/>
              <a:gd name="connsiteY367" fmla="*/ 5090328 h 5599127"/>
              <a:gd name="connsiteX368" fmla="*/ 2509650 w 4810419"/>
              <a:gd name="connsiteY368" fmla="*/ 5088941 h 5599127"/>
              <a:gd name="connsiteX369" fmla="*/ 1697158 w 4810419"/>
              <a:gd name="connsiteY369" fmla="*/ 5069635 h 5599127"/>
              <a:gd name="connsiteX370" fmla="*/ 1653554 w 4810419"/>
              <a:gd name="connsiteY370" fmla="*/ 5078801 h 5599127"/>
              <a:gd name="connsiteX371" fmla="*/ 1651496 w 4810419"/>
              <a:gd name="connsiteY371" fmla="*/ 5104087 h 5599127"/>
              <a:gd name="connsiteX372" fmla="*/ 1676008 w 4810419"/>
              <a:gd name="connsiteY372" fmla="*/ 5118821 h 5599127"/>
              <a:gd name="connsiteX373" fmla="*/ 1702595 w 4810419"/>
              <a:gd name="connsiteY373" fmla="*/ 5108248 h 5599127"/>
              <a:gd name="connsiteX374" fmla="*/ 1703623 w 4810419"/>
              <a:gd name="connsiteY374" fmla="*/ 5095615 h 5599127"/>
              <a:gd name="connsiteX375" fmla="*/ 2719980 w 4810419"/>
              <a:gd name="connsiteY375" fmla="*/ 5067897 h 5599127"/>
              <a:gd name="connsiteX376" fmla="*/ 2737013 w 4810419"/>
              <a:gd name="connsiteY376" fmla="*/ 5069283 h 5599127"/>
              <a:gd name="connsiteX377" fmla="*/ 2735985 w 4810419"/>
              <a:gd name="connsiteY377" fmla="*/ 5081915 h 5599127"/>
              <a:gd name="connsiteX378" fmla="*/ 2718952 w 4810419"/>
              <a:gd name="connsiteY378" fmla="*/ 5080529 h 5599127"/>
              <a:gd name="connsiteX379" fmla="*/ 2215114 w 4810419"/>
              <a:gd name="connsiteY379" fmla="*/ 5060898 h 5599127"/>
              <a:gd name="connsiteX380" fmla="*/ 2259309 w 4810419"/>
              <a:gd name="connsiteY380" fmla="*/ 5070860 h 5599127"/>
              <a:gd name="connsiteX381" fmla="*/ 2315498 w 4810419"/>
              <a:gd name="connsiteY381" fmla="*/ 5090729 h 5599127"/>
              <a:gd name="connsiteX382" fmla="*/ 2308484 w 4810419"/>
              <a:gd name="connsiteY382" fmla="*/ 5094041 h 5599127"/>
              <a:gd name="connsiteX383" fmla="*/ 2291838 w 4810419"/>
              <a:gd name="connsiteY383" fmla="*/ 5096661 h 5599127"/>
              <a:gd name="connsiteX384" fmla="*/ 2291464 w 4810419"/>
              <a:gd name="connsiteY384" fmla="*/ 5101258 h 5599127"/>
              <a:gd name="connsiteX385" fmla="*/ 2230089 w 4810419"/>
              <a:gd name="connsiteY385" fmla="*/ 5087571 h 5599127"/>
              <a:gd name="connsiteX386" fmla="*/ 2221565 w 4810419"/>
              <a:gd name="connsiteY386" fmla="*/ 5086877 h 5599127"/>
              <a:gd name="connsiteX387" fmla="*/ 1872394 w 4810419"/>
              <a:gd name="connsiteY387" fmla="*/ 5058448 h 5599127"/>
              <a:gd name="connsiteX388" fmla="*/ 1889427 w 4810419"/>
              <a:gd name="connsiteY388" fmla="*/ 5059835 h 5599127"/>
              <a:gd name="connsiteX389" fmla="*/ 1879875 w 4810419"/>
              <a:gd name="connsiteY389" fmla="*/ 5071774 h 5599127"/>
              <a:gd name="connsiteX390" fmla="*/ 1886340 w 4810419"/>
              <a:gd name="connsiteY390" fmla="*/ 5097754 h 5599127"/>
              <a:gd name="connsiteX391" fmla="*/ 1885310 w 4810419"/>
              <a:gd name="connsiteY391" fmla="*/ 5110408 h 5599127"/>
              <a:gd name="connsiteX392" fmla="*/ 1859753 w 4810419"/>
              <a:gd name="connsiteY392" fmla="*/ 5108327 h 5599127"/>
              <a:gd name="connsiteX393" fmla="*/ 2911902 w 4810419"/>
              <a:gd name="connsiteY393" fmla="*/ 5052128 h 5599127"/>
              <a:gd name="connsiteX394" fmla="*/ 2909843 w 4810419"/>
              <a:gd name="connsiteY394" fmla="*/ 5077414 h 5599127"/>
              <a:gd name="connsiteX395" fmla="*/ 2926876 w 4810419"/>
              <a:gd name="connsiteY395" fmla="*/ 5078801 h 5599127"/>
              <a:gd name="connsiteX396" fmla="*/ 2911902 w 4810419"/>
              <a:gd name="connsiteY396" fmla="*/ 5052128 h 5599127"/>
              <a:gd name="connsiteX397" fmla="*/ 2730206 w 4810419"/>
              <a:gd name="connsiteY397" fmla="*/ 5047506 h 5599127"/>
              <a:gd name="connsiteX398" fmla="*/ 2747239 w 4810419"/>
              <a:gd name="connsiteY398" fmla="*/ 5048893 h 5599127"/>
              <a:gd name="connsiteX399" fmla="*/ 2746553 w 4810419"/>
              <a:gd name="connsiteY399" fmla="*/ 5057322 h 5599127"/>
              <a:gd name="connsiteX400" fmla="*/ 2729520 w 4810419"/>
              <a:gd name="connsiteY400" fmla="*/ 5055935 h 5599127"/>
              <a:gd name="connsiteX401" fmla="*/ 2436096 w 4810419"/>
              <a:gd name="connsiteY401" fmla="*/ 5044783 h 5599127"/>
              <a:gd name="connsiteX402" fmla="*/ 2461637 w 4810419"/>
              <a:gd name="connsiteY402" fmla="*/ 5046863 h 5599127"/>
              <a:gd name="connsiteX403" fmla="*/ 2476612 w 4810419"/>
              <a:gd name="connsiteY403" fmla="*/ 5073536 h 5599127"/>
              <a:gd name="connsiteX404" fmla="*/ 2475584 w 4810419"/>
              <a:gd name="connsiteY404" fmla="*/ 5086168 h 5599127"/>
              <a:gd name="connsiteX405" fmla="*/ 2456491 w 4810419"/>
              <a:gd name="connsiteY405" fmla="*/ 5110068 h 5599127"/>
              <a:gd name="connsiteX406" fmla="*/ 2440487 w 4810419"/>
              <a:gd name="connsiteY406" fmla="*/ 5096049 h 5599127"/>
              <a:gd name="connsiteX407" fmla="*/ 2423454 w 4810419"/>
              <a:gd name="connsiteY407" fmla="*/ 5094662 h 5599127"/>
              <a:gd name="connsiteX408" fmla="*/ 2422699 w 4810419"/>
              <a:gd name="connsiteY408" fmla="*/ 5103924 h 5599127"/>
              <a:gd name="connsiteX409" fmla="*/ 2405584 w 4810419"/>
              <a:gd name="connsiteY409" fmla="*/ 5094705 h 5599127"/>
              <a:gd name="connsiteX410" fmla="*/ 2405266 w 4810419"/>
              <a:gd name="connsiteY410" fmla="*/ 5089993 h 5599127"/>
              <a:gd name="connsiteX411" fmla="*/ 2393264 w 4810419"/>
              <a:gd name="connsiteY411" fmla="*/ 5079466 h 5599127"/>
              <a:gd name="connsiteX412" fmla="*/ 2384740 w 4810419"/>
              <a:gd name="connsiteY412" fmla="*/ 5078772 h 5599127"/>
              <a:gd name="connsiteX413" fmla="*/ 2384373 w 4810419"/>
              <a:gd name="connsiteY413" fmla="*/ 5083279 h 5599127"/>
              <a:gd name="connsiteX414" fmla="*/ 2371639 w 4810419"/>
              <a:gd name="connsiteY414" fmla="*/ 5076419 h 5599127"/>
              <a:gd name="connsiteX415" fmla="*/ 2368736 w 4810419"/>
              <a:gd name="connsiteY415" fmla="*/ 5064753 h 5599127"/>
              <a:gd name="connsiteX416" fmla="*/ 2418807 w 4810419"/>
              <a:gd name="connsiteY416" fmla="*/ 5081545 h 5599127"/>
              <a:gd name="connsiteX417" fmla="*/ 2436096 w 4810419"/>
              <a:gd name="connsiteY417" fmla="*/ 5044783 h 5599127"/>
              <a:gd name="connsiteX418" fmla="*/ 2639362 w 4810419"/>
              <a:gd name="connsiteY418" fmla="*/ 5040110 h 5599127"/>
              <a:gd name="connsiteX419" fmla="*/ 2656396 w 4810419"/>
              <a:gd name="connsiteY419" fmla="*/ 5041497 h 5599127"/>
              <a:gd name="connsiteX420" fmla="*/ 2654680 w 4810419"/>
              <a:gd name="connsiteY420" fmla="*/ 5062580 h 5599127"/>
              <a:gd name="connsiteX421" fmla="*/ 2637646 w 4810419"/>
              <a:gd name="connsiteY421" fmla="*/ 5061193 h 5599127"/>
              <a:gd name="connsiteX422" fmla="*/ 3108021 w 4810419"/>
              <a:gd name="connsiteY422" fmla="*/ 5040097 h 5599127"/>
              <a:gd name="connsiteX423" fmla="*/ 3106993 w 4810419"/>
              <a:gd name="connsiteY423" fmla="*/ 5052729 h 5599127"/>
              <a:gd name="connsiteX424" fmla="*/ 3113458 w 4810419"/>
              <a:gd name="connsiteY424" fmla="*/ 5078709 h 5599127"/>
              <a:gd name="connsiteX425" fmla="*/ 3154231 w 4810419"/>
              <a:gd name="connsiteY425" fmla="*/ 5069313 h 5599127"/>
              <a:gd name="connsiteX426" fmla="*/ 3155261 w 4810419"/>
              <a:gd name="connsiteY426" fmla="*/ 5056659 h 5599127"/>
              <a:gd name="connsiteX427" fmla="*/ 3116545 w 4810419"/>
              <a:gd name="connsiteY427" fmla="*/ 5040791 h 5599127"/>
              <a:gd name="connsiteX428" fmla="*/ 1702306 w 4810419"/>
              <a:gd name="connsiteY428" fmla="*/ 5006408 h 5599127"/>
              <a:gd name="connsiteX429" fmla="*/ 1700247 w 4810419"/>
              <a:gd name="connsiteY429" fmla="*/ 5031695 h 5599127"/>
              <a:gd name="connsiteX430" fmla="*/ 1717281 w 4810419"/>
              <a:gd name="connsiteY430" fmla="*/ 5033082 h 5599127"/>
              <a:gd name="connsiteX431" fmla="*/ 1702306 w 4810419"/>
              <a:gd name="connsiteY431" fmla="*/ 5006408 h 5599127"/>
              <a:gd name="connsiteX432" fmla="*/ 2633941 w 4810419"/>
              <a:gd name="connsiteY432" fmla="*/ 5001499 h 5599127"/>
              <a:gd name="connsiteX433" fmla="*/ 2650974 w 4810419"/>
              <a:gd name="connsiteY433" fmla="*/ 5002885 h 5599127"/>
              <a:gd name="connsiteX434" fmla="*/ 2649946 w 4810419"/>
              <a:gd name="connsiteY434" fmla="*/ 5015518 h 5599127"/>
              <a:gd name="connsiteX435" fmla="*/ 2632912 w 4810419"/>
              <a:gd name="connsiteY435" fmla="*/ 5014131 h 5599127"/>
              <a:gd name="connsiteX436" fmla="*/ 1768636 w 4810419"/>
              <a:gd name="connsiteY436" fmla="*/ 4999093 h 5599127"/>
              <a:gd name="connsiteX437" fmla="*/ 1766578 w 4810419"/>
              <a:gd name="connsiteY437" fmla="*/ 5024379 h 5599127"/>
              <a:gd name="connsiteX438" fmla="*/ 1783610 w 4810419"/>
              <a:gd name="connsiteY438" fmla="*/ 5025766 h 5599127"/>
              <a:gd name="connsiteX439" fmla="*/ 1768636 w 4810419"/>
              <a:gd name="connsiteY439" fmla="*/ 4999093 h 5599127"/>
              <a:gd name="connsiteX440" fmla="*/ 1947389 w 4810419"/>
              <a:gd name="connsiteY440" fmla="*/ 4979708 h 5599127"/>
              <a:gd name="connsiteX441" fmla="*/ 1945330 w 4810419"/>
              <a:gd name="connsiteY441" fmla="*/ 5004994 h 5599127"/>
              <a:gd name="connsiteX442" fmla="*/ 1953840 w 4810419"/>
              <a:gd name="connsiteY442" fmla="*/ 5005687 h 5599127"/>
              <a:gd name="connsiteX443" fmla="*/ 1969071 w 4810419"/>
              <a:gd name="connsiteY443" fmla="*/ 4994189 h 5599127"/>
              <a:gd name="connsiteX444" fmla="*/ 1976550 w 4810419"/>
              <a:gd name="connsiteY444" fmla="*/ 5007536 h 5599127"/>
              <a:gd name="connsiteX445" fmla="*/ 1993583 w 4810419"/>
              <a:gd name="connsiteY445" fmla="*/ 5008923 h 5599127"/>
              <a:gd name="connsiteX446" fmla="*/ 1978609 w 4810419"/>
              <a:gd name="connsiteY446" fmla="*/ 4982249 h 5599127"/>
              <a:gd name="connsiteX447" fmla="*/ 2417078 w 4810419"/>
              <a:gd name="connsiteY447" fmla="*/ 4967041 h 5599127"/>
              <a:gd name="connsiteX448" fmla="*/ 2415019 w 4810419"/>
              <a:gd name="connsiteY448" fmla="*/ 4992327 h 5599127"/>
              <a:gd name="connsiteX449" fmla="*/ 2423528 w 4810419"/>
              <a:gd name="connsiteY449" fmla="*/ 4993021 h 5599127"/>
              <a:gd name="connsiteX450" fmla="*/ 2425587 w 4810419"/>
              <a:gd name="connsiteY450" fmla="*/ 4967733 h 5599127"/>
              <a:gd name="connsiteX451" fmla="*/ 2325529 w 4810419"/>
              <a:gd name="connsiteY451" fmla="*/ 4963650 h 5599127"/>
              <a:gd name="connsiteX452" fmla="*/ 2351086 w 4810419"/>
              <a:gd name="connsiteY452" fmla="*/ 4965731 h 5599127"/>
              <a:gd name="connsiteX453" fmla="*/ 2350056 w 4810419"/>
              <a:gd name="connsiteY453" fmla="*/ 4978385 h 5599127"/>
              <a:gd name="connsiteX454" fmla="*/ 2324499 w 4810419"/>
              <a:gd name="connsiteY454" fmla="*/ 4976304 h 5599127"/>
              <a:gd name="connsiteX455" fmla="*/ 1897320 w 4810419"/>
              <a:gd name="connsiteY455" fmla="*/ 4962893 h 5599127"/>
              <a:gd name="connsiteX456" fmla="*/ 1895261 w 4810419"/>
              <a:gd name="connsiteY456" fmla="*/ 4988179 h 5599127"/>
              <a:gd name="connsiteX457" fmla="*/ 1912294 w 4810419"/>
              <a:gd name="connsiteY457" fmla="*/ 4989566 h 5599127"/>
              <a:gd name="connsiteX458" fmla="*/ 1914353 w 4810419"/>
              <a:gd name="connsiteY458" fmla="*/ 4964280 h 5599127"/>
              <a:gd name="connsiteX459" fmla="*/ 2830313 w 4810419"/>
              <a:gd name="connsiteY459" fmla="*/ 4941125 h 5599127"/>
              <a:gd name="connsiteX460" fmla="*/ 2871874 w 4810419"/>
              <a:gd name="connsiteY460" fmla="*/ 4957225 h 5599127"/>
              <a:gd name="connsiteX461" fmla="*/ 2861292 w 4810419"/>
              <a:gd name="connsiteY461" fmla="*/ 4981817 h 5599127"/>
              <a:gd name="connsiteX462" fmla="*/ 2819745 w 4810419"/>
              <a:gd name="connsiteY462" fmla="*/ 4965718 h 5599127"/>
              <a:gd name="connsiteX463" fmla="*/ 2580493 w 4810419"/>
              <a:gd name="connsiteY463" fmla="*/ 4920785 h 5599127"/>
              <a:gd name="connsiteX464" fmla="*/ 2578435 w 4810419"/>
              <a:gd name="connsiteY464" fmla="*/ 4946071 h 5599127"/>
              <a:gd name="connsiteX465" fmla="*/ 2586959 w 4810419"/>
              <a:gd name="connsiteY465" fmla="*/ 4946765 h 5599127"/>
              <a:gd name="connsiteX466" fmla="*/ 2589018 w 4810419"/>
              <a:gd name="connsiteY466" fmla="*/ 4921479 h 5599127"/>
              <a:gd name="connsiteX467" fmla="*/ 2180997 w 4810419"/>
              <a:gd name="connsiteY467" fmla="*/ 4913713 h 5599127"/>
              <a:gd name="connsiteX468" fmla="*/ 2137392 w 4810419"/>
              <a:gd name="connsiteY468" fmla="*/ 4922879 h 5599127"/>
              <a:gd name="connsiteX469" fmla="*/ 2135333 w 4810419"/>
              <a:gd name="connsiteY469" fmla="*/ 4948165 h 5599127"/>
              <a:gd name="connsiteX470" fmla="*/ 2159846 w 4810419"/>
              <a:gd name="connsiteY470" fmla="*/ 4962899 h 5599127"/>
              <a:gd name="connsiteX471" fmla="*/ 2186433 w 4810419"/>
              <a:gd name="connsiteY471" fmla="*/ 4952325 h 5599127"/>
              <a:gd name="connsiteX472" fmla="*/ 2187462 w 4810419"/>
              <a:gd name="connsiteY472" fmla="*/ 4939693 h 5599127"/>
              <a:gd name="connsiteX473" fmla="*/ 2698953 w 4810419"/>
              <a:gd name="connsiteY473" fmla="*/ 4904976 h 5599127"/>
              <a:gd name="connsiteX474" fmla="*/ 2813279 w 4810419"/>
              <a:gd name="connsiteY474" fmla="*/ 4939738 h 5599127"/>
              <a:gd name="connsiteX475" fmla="*/ 2812251 w 4810419"/>
              <a:gd name="connsiteY475" fmla="*/ 4952370 h 5599127"/>
              <a:gd name="connsiteX476" fmla="*/ 2803742 w 4810419"/>
              <a:gd name="connsiteY476" fmla="*/ 4951677 h 5599127"/>
              <a:gd name="connsiteX477" fmla="*/ 2713927 w 4810419"/>
              <a:gd name="connsiteY477" fmla="*/ 4931649 h 5599127"/>
              <a:gd name="connsiteX478" fmla="*/ 2705403 w 4810419"/>
              <a:gd name="connsiteY478" fmla="*/ 4930955 h 5599127"/>
              <a:gd name="connsiteX479" fmla="*/ 2356232 w 4810419"/>
              <a:gd name="connsiteY479" fmla="*/ 4902526 h 5599127"/>
              <a:gd name="connsiteX480" fmla="*/ 2373265 w 4810419"/>
              <a:gd name="connsiteY480" fmla="*/ 4903913 h 5599127"/>
              <a:gd name="connsiteX481" fmla="*/ 2363713 w 4810419"/>
              <a:gd name="connsiteY481" fmla="*/ 4915851 h 5599127"/>
              <a:gd name="connsiteX482" fmla="*/ 2370178 w 4810419"/>
              <a:gd name="connsiteY482" fmla="*/ 4941832 h 5599127"/>
              <a:gd name="connsiteX483" fmla="*/ 2369148 w 4810419"/>
              <a:gd name="connsiteY483" fmla="*/ 4954485 h 5599127"/>
              <a:gd name="connsiteX484" fmla="*/ 2343591 w 4810419"/>
              <a:gd name="connsiteY484" fmla="*/ 4952405 h 5599127"/>
              <a:gd name="connsiteX485" fmla="*/ 2186145 w 4810419"/>
              <a:gd name="connsiteY485" fmla="*/ 4850486 h 5599127"/>
              <a:gd name="connsiteX486" fmla="*/ 2184086 w 4810419"/>
              <a:gd name="connsiteY486" fmla="*/ 4875773 h 5599127"/>
              <a:gd name="connsiteX487" fmla="*/ 2201118 w 4810419"/>
              <a:gd name="connsiteY487" fmla="*/ 4877159 h 5599127"/>
              <a:gd name="connsiteX488" fmla="*/ 2186145 w 4810419"/>
              <a:gd name="connsiteY488" fmla="*/ 4850486 h 5599127"/>
              <a:gd name="connsiteX489" fmla="*/ 2252474 w 4810419"/>
              <a:gd name="connsiteY489" fmla="*/ 4843171 h 5599127"/>
              <a:gd name="connsiteX490" fmla="*/ 2250415 w 4810419"/>
              <a:gd name="connsiteY490" fmla="*/ 4868457 h 5599127"/>
              <a:gd name="connsiteX491" fmla="*/ 2267448 w 4810419"/>
              <a:gd name="connsiteY491" fmla="*/ 4869843 h 5599127"/>
              <a:gd name="connsiteX492" fmla="*/ 2252474 w 4810419"/>
              <a:gd name="connsiteY492" fmla="*/ 4843171 h 5599127"/>
              <a:gd name="connsiteX493" fmla="*/ 2431228 w 4810419"/>
              <a:gd name="connsiteY493" fmla="*/ 4823785 h 5599127"/>
              <a:gd name="connsiteX494" fmla="*/ 2429169 w 4810419"/>
              <a:gd name="connsiteY494" fmla="*/ 4849073 h 5599127"/>
              <a:gd name="connsiteX495" fmla="*/ 2437678 w 4810419"/>
              <a:gd name="connsiteY495" fmla="*/ 4849766 h 5599127"/>
              <a:gd name="connsiteX496" fmla="*/ 2452910 w 4810419"/>
              <a:gd name="connsiteY496" fmla="*/ 4838266 h 5599127"/>
              <a:gd name="connsiteX497" fmla="*/ 2460388 w 4810419"/>
              <a:gd name="connsiteY497" fmla="*/ 4851614 h 5599127"/>
              <a:gd name="connsiteX498" fmla="*/ 2477421 w 4810419"/>
              <a:gd name="connsiteY498" fmla="*/ 4853001 h 5599127"/>
              <a:gd name="connsiteX499" fmla="*/ 2462447 w 4810419"/>
              <a:gd name="connsiteY499" fmla="*/ 4826328 h 5599127"/>
              <a:gd name="connsiteX500" fmla="*/ 2381158 w 4810419"/>
              <a:gd name="connsiteY500" fmla="*/ 4806971 h 5599127"/>
              <a:gd name="connsiteX501" fmla="*/ 2379099 w 4810419"/>
              <a:gd name="connsiteY501" fmla="*/ 4832258 h 5599127"/>
              <a:gd name="connsiteX502" fmla="*/ 2396133 w 4810419"/>
              <a:gd name="connsiteY502" fmla="*/ 4833644 h 5599127"/>
              <a:gd name="connsiteX503" fmla="*/ 2398191 w 4810419"/>
              <a:gd name="connsiteY503" fmla="*/ 4808359 h 5599127"/>
              <a:gd name="connsiteX504" fmla="*/ 4032554 w 4810419"/>
              <a:gd name="connsiteY504" fmla="*/ 3342834 h 5599127"/>
              <a:gd name="connsiteX505" fmla="*/ 4031161 w 4810419"/>
              <a:gd name="connsiteY505" fmla="*/ 3351271 h 5599127"/>
              <a:gd name="connsiteX506" fmla="*/ 4056193 w 4810419"/>
              <a:gd name="connsiteY506" fmla="*/ 3355401 h 5599127"/>
              <a:gd name="connsiteX507" fmla="*/ 4057585 w 4810419"/>
              <a:gd name="connsiteY507" fmla="*/ 3346964 h 5599127"/>
              <a:gd name="connsiteX508" fmla="*/ 4118776 w 4810419"/>
              <a:gd name="connsiteY508" fmla="*/ 3287778 h 5599127"/>
              <a:gd name="connsiteX509" fmla="*/ 4131281 w 4810419"/>
              <a:gd name="connsiteY509" fmla="*/ 3289841 h 5599127"/>
              <a:gd name="connsiteX510" fmla="*/ 4128498 w 4810419"/>
              <a:gd name="connsiteY510" fmla="*/ 3306701 h 5599127"/>
              <a:gd name="connsiteX511" fmla="*/ 4115994 w 4810419"/>
              <a:gd name="connsiteY511" fmla="*/ 3304639 h 5599127"/>
              <a:gd name="connsiteX512" fmla="*/ 4157702 w 4810419"/>
              <a:gd name="connsiteY512" fmla="*/ 3285547 h 5599127"/>
              <a:gd name="connsiteX513" fmla="*/ 4178571 w 4810419"/>
              <a:gd name="connsiteY513" fmla="*/ 3288990 h 5599127"/>
              <a:gd name="connsiteX514" fmla="*/ 4175790 w 4810419"/>
              <a:gd name="connsiteY514" fmla="*/ 3305852 h 5599127"/>
              <a:gd name="connsiteX515" fmla="*/ 4154920 w 4810419"/>
              <a:gd name="connsiteY515" fmla="*/ 3302408 h 5599127"/>
              <a:gd name="connsiteX516" fmla="*/ 4300476 w 4810419"/>
              <a:gd name="connsiteY516" fmla="*/ 3251367 h 5599127"/>
              <a:gd name="connsiteX517" fmla="*/ 4302302 w 4810419"/>
              <a:gd name="connsiteY517" fmla="*/ 3252523 h 5599127"/>
              <a:gd name="connsiteX518" fmla="*/ 4299929 w 4810419"/>
              <a:gd name="connsiteY518" fmla="*/ 3254680 h 5599127"/>
              <a:gd name="connsiteX519" fmla="*/ 3902073 w 4810419"/>
              <a:gd name="connsiteY519" fmla="*/ 3249513 h 5599127"/>
              <a:gd name="connsiteX520" fmla="*/ 3875649 w 4810419"/>
              <a:gd name="connsiteY520" fmla="*/ 3253821 h 5599127"/>
              <a:gd name="connsiteX521" fmla="*/ 3881201 w 4810419"/>
              <a:gd name="connsiteY521" fmla="*/ 3298032 h 5599127"/>
              <a:gd name="connsiteX522" fmla="*/ 3906232 w 4810419"/>
              <a:gd name="connsiteY522" fmla="*/ 3302162 h 5599127"/>
              <a:gd name="connsiteX523" fmla="*/ 3922931 w 4810419"/>
              <a:gd name="connsiteY523" fmla="*/ 3278944 h 5599127"/>
              <a:gd name="connsiteX524" fmla="*/ 3914578 w 4810419"/>
              <a:gd name="connsiteY524" fmla="*/ 3251576 h 5599127"/>
              <a:gd name="connsiteX525" fmla="*/ 3840872 w 4810419"/>
              <a:gd name="connsiteY525" fmla="*/ 3230764 h 5599127"/>
              <a:gd name="connsiteX526" fmla="*/ 3813059 w 4810419"/>
              <a:gd name="connsiteY526" fmla="*/ 3243496 h 5599127"/>
              <a:gd name="connsiteX527" fmla="*/ 3838091 w 4810419"/>
              <a:gd name="connsiteY527" fmla="*/ 3247625 h 5599127"/>
              <a:gd name="connsiteX528" fmla="*/ 4267114 w 4810419"/>
              <a:gd name="connsiteY528" fmla="*/ 3219875 h 5599127"/>
              <a:gd name="connsiteX529" fmla="*/ 4292145 w 4810419"/>
              <a:gd name="connsiteY529" fmla="*/ 3224004 h 5599127"/>
              <a:gd name="connsiteX530" fmla="*/ 4269880 w 4810419"/>
              <a:gd name="connsiteY530" fmla="*/ 3280960 h 5599127"/>
              <a:gd name="connsiteX531" fmla="*/ 4270847 w 4810419"/>
              <a:gd name="connsiteY531" fmla="*/ 3281120 h 5599127"/>
              <a:gd name="connsiteX532" fmla="*/ 4269748 w 4810419"/>
              <a:gd name="connsiteY532" fmla="*/ 3282118 h 5599127"/>
              <a:gd name="connsiteX533" fmla="*/ 4220270 w 4810419"/>
              <a:gd name="connsiteY533" fmla="*/ 3318584 h 5599127"/>
              <a:gd name="connsiteX534" fmla="*/ 4213327 w 4810419"/>
              <a:gd name="connsiteY534" fmla="*/ 3312044 h 5599127"/>
              <a:gd name="connsiteX535" fmla="*/ 4267114 w 4810419"/>
              <a:gd name="connsiteY535" fmla="*/ 3219875 h 5599127"/>
              <a:gd name="connsiteX536" fmla="*/ 4341253 w 4810419"/>
              <a:gd name="connsiteY536" fmla="*/ 3217113 h 5599127"/>
              <a:gd name="connsiteX537" fmla="*/ 4335349 w 4810419"/>
              <a:gd name="connsiteY537" fmla="*/ 3222479 h 5599127"/>
              <a:gd name="connsiteX538" fmla="*/ 4331072 w 4810419"/>
              <a:gd name="connsiteY538" fmla="*/ 3221774 h 5599127"/>
              <a:gd name="connsiteX539" fmla="*/ 4192018 w 4810419"/>
              <a:gd name="connsiteY539" fmla="*/ 3207484 h 5599127"/>
              <a:gd name="connsiteX540" fmla="*/ 4204524 w 4810419"/>
              <a:gd name="connsiteY540" fmla="*/ 3209548 h 5599127"/>
              <a:gd name="connsiteX541" fmla="*/ 4201741 w 4810419"/>
              <a:gd name="connsiteY541" fmla="*/ 3226410 h 5599127"/>
              <a:gd name="connsiteX542" fmla="*/ 4189237 w 4810419"/>
              <a:gd name="connsiteY542" fmla="*/ 3224347 h 5599127"/>
              <a:gd name="connsiteX543" fmla="*/ 4172539 w 4810419"/>
              <a:gd name="connsiteY543" fmla="*/ 3195618 h 5599127"/>
              <a:gd name="connsiteX544" fmla="*/ 4180881 w 4810419"/>
              <a:gd name="connsiteY544" fmla="*/ 3196995 h 5599127"/>
              <a:gd name="connsiteX545" fmla="*/ 4178100 w 4810419"/>
              <a:gd name="connsiteY545" fmla="*/ 3213856 h 5599127"/>
              <a:gd name="connsiteX546" fmla="*/ 4169757 w 4810419"/>
              <a:gd name="connsiteY546" fmla="*/ 3212480 h 5599127"/>
              <a:gd name="connsiteX547" fmla="*/ 4337563 w 4810419"/>
              <a:gd name="connsiteY547" fmla="*/ 3182431 h 5599127"/>
              <a:gd name="connsiteX548" fmla="*/ 4365224 w 4810419"/>
              <a:gd name="connsiteY548" fmla="*/ 3191915 h 5599127"/>
              <a:gd name="connsiteX549" fmla="*/ 4345919 w 4810419"/>
              <a:gd name="connsiteY549" fmla="*/ 3212871 h 5599127"/>
              <a:gd name="connsiteX550" fmla="*/ 4344398 w 4810419"/>
              <a:gd name="connsiteY550" fmla="*/ 3214253 h 5599127"/>
              <a:gd name="connsiteX551" fmla="*/ 4335246 w 4810419"/>
              <a:gd name="connsiteY551" fmla="*/ 3196474 h 5599127"/>
              <a:gd name="connsiteX552" fmla="*/ 3839032 w 4810419"/>
              <a:gd name="connsiteY552" fmla="*/ 3164058 h 5599127"/>
              <a:gd name="connsiteX553" fmla="*/ 3811220 w 4810419"/>
              <a:gd name="connsiteY553" fmla="*/ 3176789 h 5599127"/>
              <a:gd name="connsiteX554" fmla="*/ 3836251 w 4810419"/>
              <a:gd name="connsiteY554" fmla="*/ 3180919 h 5599127"/>
              <a:gd name="connsiteX555" fmla="*/ 4212404 w 4810419"/>
              <a:gd name="connsiteY555" fmla="*/ 3161782 h 5599127"/>
              <a:gd name="connsiteX556" fmla="*/ 4237436 w 4810419"/>
              <a:gd name="connsiteY556" fmla="*/ 3165911 h 5599127"/>
              <a:gd name="connsiteX557" fmla="*/ 4233727 w 4810419"/>
              <a:gd name="connsiteY557" fmla="*/ 3188392 h 5599127"/>
              <a:gd name="connsiteX558" fmla="*/ 4211477 w 4810419"/>
              <a:gd name="connsiteY558" fmla="*/ 3167402 h 5599127"/>
              <a:gd name="connsiteX559" fmla="*/ 4063120 w 4810419"/>
              <a:gd name="connsiteY559" fmla="*/ 3134322 h 5599127"/>
              <a:gd name="connsiteX560" fmla="*/ 4065845 w 4810419"/>
              <a:gd name="connsiteY560" fmla="*/ 3141585 h 5599127"/>
              <a:gd name="connsiteX561" fmla="*/ 4067087 w 4810419"/>
              <a:gd name="connsiteY561" fmla="*/ 3158389 h 5599127"/>
              <a:gd name="connsiteX562" fmla="*/ 4071637 w 4810419"/>
              <a:gd name="connsiteY562" fmla="*/ 3159141 h 5599127"/>
              <a:gd name="connsiteX563" fmla="*/ 4052953 w 4810419"/>
              <a:gd name="connsiteY563" fmla="*/ 3219182 h 5599127"/>
              <a:gd name="connsiteX564" fmla="*/ 4051562 w 4810419"/>
              <a:gd name="connsiteY564" fmla="*/ 3227620 h 5599127"/>
              <a:gd name="connsiteX565" fmla="*/ 4025141 w 4810419"/>
              <a:gd name="connsiteY565" fmla="*/ 3231915 h 5599127"/>
              <a:gd name="connsiteX566" fmla="*/ 4038701 w 4810419"/>
              <a:gd name="connsiteY566" fmla="*/ 3188689 h 5599127"/>
              <a:gd name="connsiteX567" fmla="*/ 4320877 w 4810419"/>
              <a:gd name="connsiteY567" fmla="*/ 3127716 h 5599127"/>
              <a:gd name="connsiteX568" fmla="*/ 4333404 w 4810419"/>
              <a:gd name="connsiteY568" fmla="*/ 3129782 h 5599127"/>
              <a:gd name="connsiteX569" fmla="*/ 4330622 w 4810419"/>
              <a:gd name="connsiteY569" fmla="*/ 3146644 h 5599127"/>
              <a:gd name="connsiteX570" fmla="*/ 4318095 w 4810419"/>
              <a:gd name="connsiteY570" fmla="*/ 3144577 h 5599127"/>
              <a:gd name="connsiteX571" fmla="*/ 4368171 w 4810419"/>
              <a:gd name="connsiteY571" fmla="*/ 3126851 h 5599127"/>
              <a:gd name="connsiteX572" fmla="*/ 4379284 w 4810419"/>
              <a:gd name="connsiteY572" fmla="*/ 3137352 h 5599127"/>
              <a:gd name="connsiteX573" fmla="*/ 4405708 w 4810419"/>
              <a:gd name="connsiteY573" fmla="*/ 3133043 h 5599127"/>
              <a:gd name="connsiteX574" fmla="*/ 4395590 w 4810419"/>
              <a:gd name="connsiteY574" fmla="*/ 3158953 h 5599127"/>
              <a:gd name="connsiteX575" fmla="*/ 4370938 w 4810419"/>
              <a:gd name="connsiteY575" fmla="*/ 3185712 h 5599127"/>
              <a:gd name="connsiteX576" fmla="*/ 4370945 w 4810419"/>
              <a:gd name="connsiteY576" fmla="*/ 3155458 h 5599127"/>
              <a:gd name="connsiteX577" fmla="*/ 4357045 w 4810419"/>
              <a:gd name="connsiteY577" fmla="*/ 3142335 h 5599127"/>
              <a:gd name="connsiteX578" fmla="*/ 4412661 w 4810419"/>
              <a:gd name="connsiteY578" fmla="*/ 3090897 h 5599127"/>
              <a:gd name="connsiteX579" fmla="*/ 4425188 w 4810419"/>
              <a:gd name="connsiteY579" fmla="*/ 3092965 h 5599127"/>
              <a:gd name="connsiteX580" fmla="*/ 4422406 w 4810419"/>
              <a:gd name="connsiteY580" fmla="*/ 3109825 h 5599127"/>
              <a:gd name="connsiteX581" fmla="*/ 4409879 w 4810419"/>
              <a:gd name="connsiteY581" fmla="*/ 3107758 h 5599127"/>
              <a:gd name="connsiteX582" fmla="*/ 3941469 w 4810419"/>
              <a:gd name="connsiteY582" fmla="*/ 3088581 h 5599127"/>
              <a:gd name="connsiteX583" fmla="*/ 3953996 w 4810419"/>
              <a:gd name="connsiteY583" fmla="*/ 3090648 h 5599127"/>
              <a:gd name="connsiteX584" fmla="*/ 3949821 w 4810419"/>
              <a:gd name="connsiteY584" fmla="*/ 3115948 h 5599127"/>
              <a:gd name="connsiteX585" fmla="*/ 3937296 w 4810419"/>
              <a:gd name="connsiteY585" fmla="*/ 3113882 h 5599127"/>
              <a:gd name="connsiteX586" fmla="*/ 4355645 w 4810419"/>
              <a:gd name="connsiteY586" fmla="*/ 3072823 h 5599127"/>
              <a:gd name="connsiteX587" fmla="*/ 4368173 w 4810419"/>
              <a:gd name="connsiteY587" fmla="*/ 3074890 h 5599127"/>
              <a:gd name="connsiteX588" fmla="*/ 4365391 w 4810419"/>
              <a:gd name="connsiteY588" fmla="*/ 3091751 h 5599127"/>
              <a:gd name="connsiteX589" fmla="*/ 4352864 w 4810419"/>
              <a:gd name="connsiteY589" fmla="*/ 3089684 h 5599127"/>
              <a:gd name="connsiteX590" fmla="*/ 3881682 w 4810419"/>
              <a:gd name="connsiteY590" fmla="*/ 3061399 h 5599127"/>
              <a:gd name="connsiteX591" fmla="*/ 3892796 w 4810419"/>
              <a:gd name="connsiteY591" fmla="*/ 3071900 h 5599127"/>
              <a:gd name="connsiteX592" fmla="*/ 3919220 w 4810419"/>
              <a:gd name="connsiteY592" fmla="*/ 3067591 h 5599127"/>
              <a:gd name="connsiteX593" fmla="*/ 3931746 w 4810419"/>
              <a:gd name="connsiteY593" fmla="*/ 3069658 h 5599127"/>
              <a:gd name="connsiteX594" fmla="*/ 3927572 w 4810419"/>
              <a:gd name="connsiteY594" fmla="*/ 3094957 h 5599127"/>
              <a:gd name="connsiteX595" fmla="*/ 3878901 w 4810419"/>
              <a:gd name="connsiteY595" fmla="*/ 3078260 h 5599127"/>
              <a:gd name="connsiteX596" fmla="*/ 3788500 w 4810419"/>
              <a:gd name="connsiteY596" fmla="*/ 3028703 h 5599127"/>
              <a:gd name="connsiteX597" fmla="*/ 3785718 w 4810419"/>
              <a:gd name="connsiteY597" fmla="*/ 3045565 h 5599127"/>
              <a:gd name="connsiteX598" fmla="*/ 3810749 w 4810419"/>
              <a:gd name="connsiteY598" fmla="*/ 3049695 h 5599127"/>
              <a:gd name="connsiteX599" fmla="*/ 3813531 w 4810419"/>
              <a:gd name="connsiteY599" fmla="*/ 3032834 h 5599127"/>
              <a:gd name="connsiteX600" fmla="*/ 3949587 w 4810419"/>
              <a:gd name="connsiteY600" fmla="*/ 3014499 h 5599127"/>
              <a:gd name="connsiteX601" fmla="*/ 3948198 w 4810419"/>
              <a:gd name="connsiteY601" fmla="*/ 3022921 h 5599127"/>
              <a:gd name="connsiteX602" fmla="*/ 3973229 w 4810419"/>
              <a:gd name="connsiteY602" fmla="*/ 3027052 h 5599127"/>
              <a:gd name="connsiteX603" fmla="*/ 3974620 w 4810419"/>
              <a:gd name="connsiteY603" fmla="*/ 3018629 h 5599127"/>
              <a:gd name="connsiteX604" fmla="*/ 4467837 w 4810419"/>
              <a:gd name="connsiteY604" fmla="*/ 2990304 h 5599127"/>
              <a:gd name="connsiteX605" fmla="*/ 4480343 w 4810419"/>
              <a:gd name="connsiteY605" fmla="*/ 2992368 h 5599127"/>
              <a:gd name="connsiteX606" fmla="*/ 4478953 w 4810419"/>
              <a:gd name="connsiteY606" fmla="*/ 3000791 h 5599127"/>
              <a:gd name="connsiteX607" fmla="*/ 4441401 w 4810419"/>
              <a:gd name="connsiteY607" fmla="*/ 3072546 h 5599127"/>
              <a:gd name="connsiteX608" fmla="*/ 4428897 w 4810419"/>
              <a:gd name="connsiteY608" fmla="*/ 3070482 h 5599127"/>
              <a:gd name="connsiteX609" fmla="*/ 4430289 w 4810419"/>
              <a:gd name="connsiteY609" fmla="*/ 3062045 h 5599127"/>
              <a:gd name="connsiteX610" fmla="*/ 4467837 w 4810419"/>
              <a:gd name="connsiteY610" fmla="*/ 2990304 h 5599127"/>
              <a:gd name="connsiteX611" fmla="*/ 4059225 w 4810419"/>
              <a:gd name="connsiteY611" fmla="*/ 2972340 h 5599127"/>
              <a:gd name="connsiteX612" fmla="*/ 4071730 w 4810419"/>
              <a:gd name="connsiteY612" fmla="*/ 2974404 h 5599127"/>
              <a:gd name="connsiteX613" fmla="*/ 4093980 w 4810419"/>
              <a:gd name="connsiteY613" fmla="*/ 2995395 h 5599127"/>
              <a:gd name="connsiteX614" fmla="*/ 4078693 w 4810419"/>
              <a:gd name="connsiteY614" fmla="*/ 3010193 h 5599127"/>
              <a:gd name="connsiteX615" fmla="*/ 4075911 w 4810419"/>
              <a:gd name="connsiteY615" fmla="*/ 3027055 h 5599127"/>
              <a:gd name="connsiteX616" fmla="*/ 4085080 w 4810419"/>
              <a:gd name="connsiteY616" fmla="*/ 3028567 h 5599127"/>
              <a:gd name="connsiteX617" fmla="*/ 4074485 w 4810419"/>
              <a:gd name="connsiteY617" fmla="*/ 3044867 h 5599127"/>
              <a:gd name="connsiteX618" fmla="*/ 4069763 w 4810419"/>
              <a:gd name="connsiteY618" fmla="*/ 3044797 h 5599127"/>
              <a:gd name="connsiteX619" fmla="*/ 4058286 w 4810419"/>
              <a:gd name="connsiteY619" fmla="*/ 3055893 h 5599127"/>
              <a:gd name="connsiteX620" fmla="*/ 4056893 w 4810419"/>
              <a:gd name="connsiteY620" fmla="*/ 3064331 h 5599127"/>
              <a:gd name="connsiteX621" fmla="*/ 4061355 w 4810419"/>
              <a:gd name="connsiteY621" fmla="*/ 3065067 h 5599127"/>
              <a:gd name="connsiteX622" fmla="*/ 4053471 w 4810419"/>
              <a:gd name="connsiteY622" fmla="*/ 3077195 h 5599127"/>
              <a:gd name="connsiteX623" fmla="*/ 4041607 w 4810419"/>
              <a:gd name="connsiteY623" fmla="*/ 3079129 h 5599127"/>
              <a:gd name="connsiteX624" fmla="*/ 4062456 w 4810419"/>
              <a:gd name="connsiteY624" fmla="*/ 3030609 h 5599127"/>
              <a:gd name="connsiteX625" fmla="*/ 4027240 w 4810419"/>
              <a:gd name="connsiteY625" fmla="*/ 3010356 h 5599127"/>
              <a:gd name="connsiteX626" fmla="*/ 4031412 w 4810419"/>
              <a:gd name="connsiteY626" fmla="*/ 2985072 h 5599127"/>
              <a:gd name="connsiteX627" fmla="*/ 4059225 w 4810419"/>
              <a:gd name="connsiteY627" fmla="*/ 2972340 h 5599127"/>
              <a:gd name="connsiteX628" fmla="*/ 4133084 w 4810419"/>
              <a:gd name="connsiteY628" fmla="*/ 2967205 h 5599127"/>
              <a:gd name="connsiteX629" fmla="*/ 4137101 w 4810419"/>
              <a:gd name="connsiteY629" fmla="*/ 2967869 h 5599127"/>
              <a:gd name="connsiteX630" fmla="*/ 4135693 w 4810419"/>
              <a:gd name="connsiteY630" fmla="*/ 2976402 h 5599127"/>
              <a:gd name="connsiteX631" fmla="*/ 4132680 w 4810419"/>
              <a:gd name="connsiteY631" fmla="*/ 2969649 h 5599127"/>
              <a:gd name="connsiteX632" fmla="*/ 4112070 w 4810419"/>
              <a:gd name="connsiteY632" fmla="*/ 2963738 h 5599127"/>
              <a:gd name="connsiteX633" fmla="*/ 4121723 w 4810419"/>
              <a:gd name="connsiteY633" fmla="*/ 2965331 h 5599127"/>
              <a:gd name="connsiteX634" fmla="*/ 4107360 w 4810419"/>
              <a:gd name="connsiteY634" fmla="*/ 2992276 h 5599127"/>
              <a:gd name="connsiteX635" fmla="*/ 4138901 w 4810419"/>
              <a:gd name="connsiteY635" fmla="*/ 2956965 h 5599127"/>
              <a:gd name="connsiteX636" fmla="*/ 4138493 w 4810419"/>
              <a:gd name="connsiteY636" fmla="*/ 2959431 h 5599127"/>
              <a:gd name="connsiteX637" fmla="*/ 4136476 w 4810419"/>
              <a:gd name="connsiteY637" fmla="*/ 2959097 h 5599127"/>
              <a:gd name="connsiteX638" fmla="*/ 3839503 w 4810419"/>
              <a:gd name="connsiteY638" fmla="*/ 2953411 h 5599127"/>
              <a:gd name="connsiteX639" fmla="*/ 3811689 w 4810419"/>
              <a:gd name="connsiteY639" fmla="*/ 2966141 h 5599127"/>
              <a:gd name="connsiteX640" fmla="*/ 3806590 w 4810419"/>
              <a:gd name="connsiteY640" fmla="*/ 2997047 h 5599127"/>
              <a:gd name="connsiteX641" fmla="*/ 3831622 w 4810419"/>
              <a:gd name="connsiteY641" fmla="*/ 3001177 h 5599127"/>
              <a:gd name="connsiteX642" fmla="*/ 3833011 w 4810419"/>
              <a:gd name="connsiteY642" fmla="*/ 2992753 h 5599127"/>
              <a:gd name="connsiteX643" fmla="*/ 3822804 w 4810419"/>
              <a:gd name="connsiteY643" fmla="*/ 2976628 h 5599127"/>
              <a:gd name="connsiteX644" fmla="*/ 3836720 w 4810419"/>
              <a:gd name="connsiteY644" fmla="*/ 2970271 h 5599127"/>
              <a:gd name="connsiteX645" fmla="*/ 4088431 w 4810419"/>
              <a:gd name="connsiteY645" fmla="*/ 2951171 h 5599127"/>
              <a:gd name="connsiteX646" fmla="*/ 4100935 w 4810419"/>
              <a:gd name="connsiteY646" fmla="*/ 2953233 h 5599127"/>
              <a:gd name="connsiteX647" fmla="*/ 4098153 w 4810419"/>
              <a:gd name="connsiteY647" fmla="*/ 2970095 h 5599127"/>
              <a:gd name="connsiteX648" fmla="*/ 4085649 w 4810419"/>
              <a:gd name="connsiteY648" fmla="*/ 2968032 h 5599127"/>
              <a:gd name="connsiteX649" fmla="*/ 4076080 w 4810419"/>
              <a:gd name="connsiteY649" fmla="*/ 2923160 h 5599127"/>
              <a:gd name="connsiteX650" fmla="*/ 4080075 w 4810419"/>
              <a:gd name="connsiteY650" fmla="*/ 2923819 h 5599127"/>
              <a:gd name="connsiteX651" fmla="*/ 4077293 w 4810419"/>
              <a:gd name="connsiteY651" fmla="*/ 2940680 h 5599127"/>
              <a:gd name="connsiteX652" fmla="*/ 4064788 w 4810419"/>
              <a:gd name="connsiteY652" fmla="*/ 2938616 h 5599127"/>
              <a:gd name="connsiteX653" fmla="*/ 4067168 w 4810419"/>
              <a:gd name="connsiteY653" fmla="*/ 2924201 h 5599127"/>
              <a:gd name="connsiteX654" fmla="*/ 4075676 w 4810419"/>
              <a:gd name="connsiteY654" fmla="*/ 2925604 h 5599127"/>
              <a:gd name="connsiteX655" fmla="*/ 4108816 w 4810419"/>
              <a:gd name="connsiteY655" fmla="*/ 2905467 h 5599127"/>
              <a:gd name="connsiteX656" fmla="*/ 4121342 w 4810419"/>
              <a:gd name="connsiteY656" fmla="*/ 2907534 h 5599127"/>
              <a:gd name="connsiteX657" fmla="*/ 4125862 w 4810419"/>
              <a:gd name="connsiteY657" fmla="*/ 2919100 h 5599127"/>
              <a:gd name="connsiteX658" fmla="*/ 4143038 w 4810419"/>
              <a:gd name="connsiteY658" fmla="*/ 2925336 h 5599127"/>
              <a:gd name="connsiteX659" fmla="*/ 4125969 w 4810419"/>
              <a:gd name="connsiteY659" fmla="*/ 2957364 h 5599127"/>
              <a:gd name="connsiteX660" fmla="*/ 4125966 w 4810419"/>
              <a:gd name="connsiteY660" fmla="*/ 2957363 h 5599127"/>
              <a:gd name="connsiteX661" fmla="*/ 4128748 w 4810419"/>
              <a:gd name="connsiteY661" fmla="*/ 2940501 h 5599127"/>
              <a:gd name="connsiteX662" fmla="*/ 4116244 w 4810419"/>
              <a:gd name="connsiteY662" fmla="*/ 2938438 h 5599127"/>
              <a:gd name="connsiteX663" fmla="*/ 4089821 w 4810419"/>
              <a:gd name="connsiteY663" fmla="*/ 2942747 h 5599127"/>
              <a:gd name="connsiteX664" fmla="*/ 4150549 w 4810419"/>
              <a:gd name="connsiteY664" fmla="*/ 2886364 h 5599127"/>
              <a:gd name="connsiteX665" fmla="*/ 4163053 w 4810419"/>
              <a:gd name="connsiteY665" fmla="*/ 2888426 h 5599127"/>
              <a:gd name="connsiteX666" fmla="*/ 4166646 w 4810419"/>
              <a:gd name="connsiteY666" fmla="*/ 2900198 h 5599127"/>
              <a:gd name="connsiteX667" fmla="*/ 4157262 w 4810419"/>
              <a:gd name="connsiteY667" fmla="*/ 2898650 h 5599127"/>
              <a:gd name="connsiteX668" fmla="*/ 4150007 w 4810419"/>
              <a:gd name="connsiteY668" fmla="*/ 2912262 h 5599127"/>
              <a:gd name="connsiteX669" fmla="*/ 4146375 w 4810419"/>
              <a:gd name="connsiteY669" fmla="*/ 2911664 h 5599127"/>
              <a:gd name="connsiteX670" fmla="*/ 3916920 w 4810419"/>
              <a:gd name="connsiteY670" fmla="*/ 2847818 h 5599127"/>
              <a:gd name="connsiteX671" fmla="*/ 3915528 w 4810419"/>
              <a:gd name="connsiteY671" fmla="*/ 2856257 h 5599127"/>
              <a:gd name="connsiteX672" fmla="*/ 3940560 w 4810419"/>
              <a:gd name="connsiteY672" fmla="*/ 2860387 h 5599127"/>
              <a:gd name="connsiteX673" fmla="*/ 3941952 w 4810419"/>
              <a:gd name="connsiteY673" fmla="*/ 2851949 h 5599127"/>
              <a:gd name="connsiteX674" fmla="*/ 4557296 w 4810419"/>
              <a:gd name="connsiteY674" fmla="*/ 2837633 h 5599127"/>
              <a:gd name="connsiteX675" fmla="*/ 4569824 w 4810419"/>
              <a:gd name="connsiteY675" fmla="*/ 2839699 h 5599127"/>
              <a:gd name="connsiteX676" fmla="*/ 4565653 w 4810419"/>
              <a:gd name="connsiteY676" fmla="*/ 2864983 h 5599127"/>
              <a:gd name="connsiteX677" fmla="*/ 4553125 w 4810419"/>
              <a:gd name="connsiteY677" fmla="*/ 2862916 h 5599127"/>
              <a:gd name="connsiteX678" fmla="*/ 4003143 w 4810419"/>
              <a:gd name="connsiteY678" fmla="*/ 2792761 h 5599127"/>
              <a:gd name="connsiteX679" fmla="*/ 4015648 w 4810419"/>
              <a:gd name="connsiteY679" fmla="*/ 2794824 h 5599127"/>
              <a:gd name="connsiteX680" fmla="*/ 4012865 w 4810419"/>
              <a:gd name="connsiteY680" fmla="*/ 2811687 h 5599127"/>
              <a:gd name="connsiteX681" fmla="*/ 4000360 w 4810419"/>
              <a:gd name="connsiteY681" fmla="*/ 2809623 h 5599127"/>
              <a:gd name="connsiteX682" fmla="*/ 4042069 w 4810419"/>
              <a:gd name="connsiteY682" fmla="*/ 2790531 h 5599127"/>
              <a:gd name="connsiteX683" fmla="*/ 4062939 w 4810419"/>
              <a:gd name="connsiteY683" fmla="*/ 2793974 h 5599127"/>
              <a:gd name="connsiteX684" fmla="*/ 4060157 w 4810419"/>
              <a:gd name="connsiteY684" fmla="*/ 2810837 h 5599127"/>
              <a:gd name="connsiteX685" fmla="*/ 4039287 w 4810419"/>
              <a:gd name="connsiteY685" fmla="*/ 2807393 h 5599127"/>
              <a:gd name="connsiteX686" fmla="*/ 4234603 w 4810419"/>
              <a:gd name="connsiteY686" fmla="*/ 2740543 h 5599127"/>
              <a:gd name="connsiteX687" fmla="*/ 4230745 w 4810419"/>
              <a:gd name="connsiteY687" fmla="*/ 2763925 h 5599127"/>
              <a:gd name="connsiteX688" fmla="*/ 4222402 w 4810419"/>
              <a:gd name="connsiteY688" fmla="*/ 2762549 h 5599127"/>
              <a:gd name="connsiteX689" fmla="*/ 4225618 w 4810419"/>
              <a:gd name="connsiteY689" fmla="*/ 2743047 h 5599127"/>
              <a:gd name="connsiteX690" fmla="*/ 4249099 w 4810419"/>
              <a:gd name="connsiteY690" fmla="*/ 2730538 h 5599127"/>
              <a:gd name="connsiteX691" fmla="*/ 4248813 w 4810419"/>
              <a:gd name="connsiteY691" fmla="*/ 2732264 h 5599127"/>
              <a:gd name="connsiteX692" fmla="*/ 4247657 w 4810419"/>
              <a:gd name="connsiteY692" fmla="*/ 2732074 h 5599127"/>
              <a:gd name="connsiteX693" fmla="*/ 4151480 w 4810419"/>
              <a:gd name="connsiteY693" fmla="*/ 2724859 h 5599127"/>
              <a:gd name="connsiteX694" fmla="*/ 4160897 w 4810419"/>
              <a:gd name="connsiteY694" fmla="*/ 2726414 h 5599127"/>
              <a:gd name="connsiteX695" fmla="*/ 4159587 w 4810419"/>
              <a:gd name="connsiteY695" fmla="*/ 2728707 h 5599127"/>
              <a:gd name="connsiteX696" fmla="*/ 4158195 w 4810419"/>
              <a:gd name="connsiteY696" fmla="*/ 2737146 h 5599127"/>
              <a:gd name="connsiteX697" fmla="*/ 4172407 w 4810419"/>
              <a:gd name="connsiteY697" fmla="*/ 2739490 h 5599127"/>
              <a:gd name="connsiteX698" fmla="*/ 4154247 w 4810419"/>
              <a:gd name="connsiteY698" fmla="*/ 2785944 h 5599127"/>
              <a:gd name="connsiteX699" fmla="*/ 4191806 w 4810419"/>
              <a:gd name="connsiteY699" fmla="*/ 2792141 h 5599127"/>
              <a:gd name="connsiteX700" fmla="*/ 4182061 w 4810419"/>
              <a:gd name="connsiteY700" fmla="*/ 2773213 h 5599127"/>
              <a:gd name="connsiteX701" fmla="*/ 4184843 w 4810419"/>
              <a:gd name="connsiteY701" fmla="*/ 2756351 h 5599127"/>
              <a:gd name="connsiteX702" fmla="*/ 4211039 w 4810419"/>
              <a:gd name="connsiteY702" fmla="*/ 2772939 h 5599127"/>
              <a:gd name="connsiteX703" fmla="*/ 4216250 w 4810419"/>
              <a:gd name="connsiteY703" fmla="*/ 2790019 h 5599127"/>
              <a:gd name="connsiteX704" fmla="*/ 4213810 w 4810419"/>
              <a:gd name="connsiteY704" fmla="*/ 2789615 h 5599127"/>
              <a:gd name="connsiteX705" fmla="*/ 4196856 w 4810419"/>
              <a:gd name="connsiteY705" fmla="*/ 2822887 h 5599127"/>
              <a:gd name="connsiteX706" fmla="*/ 4188098 w 4810419"/>
              <a:gd name="connsiteY706" fmla="*/ 2814623 h 5599127"/>
              <a:gd name="connsiteX707" fmla="*/ 4175570 w 4810419"/>
              <a:gd name="connsiteY707" fmla="*/ 2812557 h 5599127"/>
              <a:gd name="connsiteX708" fmla="*/ 4083784 w 4810419"/>
              <a:gd name="connsiteY708" fmla="*/ 2901337 h 5599127"/>
              <a:gd name="connsiteX709" fmla="*/ 4085603 w 4810419"/>
              <a:gd name="connsiteY709" fmla="*/ 2890309 h 5599127"/>
              <a:gd name="connsiteX710" fmla="*/ 4098846 w 4810419"/>
              <a:gd name="connsiteY710" fmla="*/ 2863024 h 5599127"/>
              <a:gd name="connsiteX711" fmla="*/ 4093326 w 4810419"/>
              <a:gd name="connsiteY711" fmla="*/ 2859428 h 5599127"/>
              <a:gd name="connsiteX712" fmla="*/ 4108831 w 4810419"/>
              <a:gd name="connsiteY712" fmla="*/ 2827519 h 5599127"/>
              <a:gd name="connsiteX713" fmla="*/ 4097693 w 4810419"/>
              <a:gd name="connsiteY713" fmla="*/ 2817029 h 5599127"/>
              <a:gd name="connsiteX714" fmla="*/ 4151480 w 4810419"/>
              <a:gd name="connsiteY714" fmla="*/ 2724859 h 5599127"/>
              <a:gd name="connsiteX715" fmla="*/ 4076386 w 4810419"/>
              <a:gd name="connsiteY715" fmla="*/ 2712470 h 5599127"/>
              <a:gd name="connsiteX716" fmla="*/ 4088891 w 4810419"/>
              <a:gd name="connsiteY716" fmla="*/ 2714533 h 5599127"/>
              <a:gd name="connsiteX717" fmla="*/ 4086109 w 4810419"/>
              <a:gd name="connsiteY717" fmla="*/ 2731394 h 5599127"/>
              <a:gd name="connsiteX718" fmla="*/ 4073604 w 4810419"/>
              <a:gd name="connsiteY718" fmla="*/ 2729331 h 5599127"/>
              <a:gd name="connsiteX719" fmla="*/ 4056905 w 4810419"/>
              <a:gd name="connsiteY719" fmla="*/ 2700603 h 5599127"/>
              <a:gd name="connsiteX720" fmla="*/ 4065249 w 4810419"/>
              <a:gd name="connsiteY720" fmla="*/ 2701979 h 5599127"/>
              <a:gd name="connsiteX721" fmla="*/ 4062467 w 4810419"/>
              <a:gd name="connsiteY721" fmla="*/ 2718842 h 5599127"/>
              <a:gd name="connsiteX722" fmla="*/ 4054123 w 4810419"/>
              <a:gd name="connsiteY722" fmla="*/ 2717465 h 5599127"/>
              <a:gd name="connsiteX723" fmla="*/ 4221929 w 4810419"/>
              <a:gd name="connsiteY723" fmla="*/ 2687415 h 5599127"/>
              <a:gd name="connsiteX724" fmla="*/ 4225970 w 4810419"/>
              <a:gd name="connsiteY724" fmla="*/ 2688800 h 5599127"/>
              <a:gd name="connsiteX725" fmla="*/ 4220172 w 4810419"/>
              <a:gd name="connsiteY725" fmla="*/ 2698066 h 5599127"/>
              <a:gd name="connsiteX726" fmla="*/ 4096771 w 4810419"/>
              <a:gd name="connsiteY726" fmla="*/ 2666767 h 5599127"/>
              <a:gd name="connsiteX727" fmla="*/ 4121804 w 4810419"/>
              <a:gd name="connsiteY727" fmla="*/ 2670896 h 5599127"/>
              <a:gd name="connsiteX728" fmla="*/ 4118094 w 4810419"/>
              <a:gd name="connsiteY728" fmla="*/ 2693378 h 5599127"/>
              <a:gd name="connsiteX729" fmla="*/ 4095845 w 4810419"/>
              <a:gd name="connsiteY729" fmla="*/ 2672387 h 5599127"/>
              <a:gd name="connsiteX730" fmla="*/ 4287882 w 4810419"/>
              <a:gd name="connsiteY730" fmla="*/ 2643642 h 5599127"/>
              <a:gd name="connsiteX731" fmla="*/ 4267832 w 4810419"/>
              <a:gd name="connsiteY731" fmla="*/ 2694989 h 5599127"/>
              <a:gd name="connsiteX732" fmla="*/ 4259097 w 4810419"/>
              <a:gd name="connsiteY732" fmla="*/ 2693547 h 5599127"/>
              <a:gd name="connsiteX733" fmla="*/ 4267353 w 4810419"/>
              <a:gd name="connsiteY733" fmla="*/ 2672875 h 5599127"/>
              <a:gd name="connsiteX734" fmla="*/ 4448381 w 4810419"/>
              <a:gd name="connsiteY734" fmla="*/ 2640685 h 5599127"/>
              <a:gd name="connsiteX735" fmla="*/ 4445599 w 4810419"/>
              <a:gd name="connsiteY735" fmla="*/ 2657546 h 5599127"/>
              <a:gd name="connsiteX736" fmla="*/ 4369573 w 4810419"/>
              <a:gd name="connsiteY736" fmla="*/ 2754699 h 5599127"/>
              <a:gd name="connsiteX737" fmla="*/ 4379296 w 4810419"/>
              <a:gd name="connsiteY737" fmla="*/ 2773624 h 5599127"/>
              <a:gd name="connsiteX738" fmla="*/ 4338978 w 4810419"/>
              <a:gd name="connsiteY738" fmla="*/ 2784292 h 5599127"/>
              <a:gd name="connsiteX739" fmla="*/ 4347311 w 4810419"/>
              <a:gd name="connsiteY739" fmla="*/ 2811641 h 5599127"/>
              <a:gd name="connsiteX740" fmla="*/ 4301890 w 4810419"/>
              <a:gd name="connsiteY740" fmla="*/ 2853229 h 5599127"/>
              <a:gd name="connsiteX741" fmla="*/ 4311614 w 4810419"/>
              <a:gd name="connsiteY741" fmla="*/ 2872154 h 5599127"/>
              <a:gd name="connsiteX742" fmla="*/ 4310225 w 4810419"/>
              <a:gd name="connsiteY742" fmla="*/ 2880577 h 5599127"/>
              <a:gd name="connsiteX743" fmla="*/ 4282411 w 4810419"/>
              <a:gd name="connsiteY743" fmla="*/ 2893309 h 5599127"/>
              <a:gd name="connsiteX744" fmla="*/ 4293545 w 4810419"/>
              <a:gd name="connsiteY744" fmla="*/ 2903815 h 5599127"/>
              <a:gd name="connsiteX745" fmla="*/ 4232820 w 4810419"/>
              <a:gd name="connsiteY745" fmla="*/ 2960183 h 5599127"/>
              <a:gd name="connsiteX746" fmla="*/ 4257851 w 4810419"/>
              <a:gd name="connsiteY746" fmla="*/ 2964312 h 5599127"/>
              <a:gd name="connsiteX747" fmla="*/ 4255070 w 4810419"/>
              <a:gd name="connsiteY747" fmla="*/ 2981174 h 5599127"/>
              <a:gd name="connsiteX748" fmla="*/ 4231427 w 4810419"/>
              <a:gd name="connsiteY748" fmla="*/ 2968620 h 5599127"/>
              <a:gd name="connsiteX749" fmla="*/ 4239761 w 4810419"/>
              <a:gd name="connsiteY749" fmla="*/ 2995970 h 5599127"/>
              <a:gd name="connsiteX750" fmla="*/ 4199893 w 4810419"/>
              <a:gd name="connsiteY750" fmla="*/ 3081766 h 5599127"/>
              <a:gd name="connsiteX751" fmla="*/ 4180434 w 4810419"/>
              <a:gd name="connsiteY751" fmla="*/ 3069904 h 5599127"/>
              <a:gd name="connsiteX752" fmla="*/ 4167907 w 4810419"/>
              <a:gd name="connsiteY752" fmla="*/ 3067837 h 5599127"/>
              <a:gd name="connsiteX753" fmla="*/ 4163736 w 4810419"/>
              <a:gd name="connsiteY753" fmla="*/ 3093122 h 5599127"/>
              <a:gd name="connsiteX754" fmla="*/ 4176263 w 4810419"/>
              <a:gd name="connsiteY754" fmla="*/ 3095189 h 5599127"/>
              <a:gd name="connsiteX755" fmla="*/ 4204075 w 4810419"/>
              <a:gd name="connsiteY755" fmla="*/ 3134418 h 5599127"/>
              <a:gd name="connsiteX756" fmla="*/ 4202681 w 4810419"/>
              <a:gd name="connsiteY756" fmla="*/ 3142856 h 5599127"/>
              <a:gd name="connsiteX757" fmla="*/ 4190155 w 4810419"/>
              <a:gd name="connsiteY757" fmla="*/ 3140790 h 5599127"/>
              <a:gd name="connsiteX758" fmla="*/ 4170699 w 4810419"/>
              <a:gd name="connsiteY758" fmla="*/ 3128912 h 5599127"/>
              <a:gd name="connsiteX759" fmla="*/ 4147507 w 4810419"/>
              <a:gd name="connsiteY759" fmla="*/ 3191489 h 5599127"/>
              <a:gd name="connsiteX760" fmla="*/ 4123868 w 4810419"/>
              <a:gd name="connsiteY760" fmla="*/ 3178921 h 5599127"/>
              <a:gd name="connsiteX761" fmla="*/ 4111363 w 4810419"/>
              <a:gd name="connsiteY761" fmla="*/ 3176858 h 5599127"/>
              <a:gd name="connsiteX762" fmla="*/ 4108581 w 4810419"/>
              <a:gd name="connsiteY762" fmla="*/ 3193719 h 5599127"/>
              <a:gd name="connsiteX763" fmla="*/ 4133612 w 4810419"/>
              <a:gd name="connsiteY763" fmla="*/ 3197848 h 5599127"/>
              <a:gd name="connsiteX764" fmla="*/ 4129438 w 4810419"/>
              <a:gd name="connsiteY764" fmla="*/ 3223148 h 5599127"/>
              <a:gd name="connsiteX765" fmla="*/ 4105798 w 4810419"/>
              <a:gd name="connsiteY765" fmla="*/ 3210581 h 5599127"/>
              <a:gd name="connsiteX766" fmla="*/ 4103017 w 4810419"/>
              <a:gd name="connsiteY766" fmla="*/ 3227443 h 5599127"/>
              <a:gd name="connsiteX767" fmla="*/ 4128049 w 4810419"/>
              <a:gd name="connsiteY767" fmla="*/ 3231572 h 5599127"/>
              <a:gd name="connsiteX768" fmla="*/ 4049230 w 4810419"/>
              <a:gd name="connsiteY768" fmla="*/ 3319612 h 5599127"/>
              <a:gd name="connsiteX769" fmla="*/ 4074262 w 4810419"/>
              <a:gd name="connsiteY769" fmla="*/ 3323742 h 5599127"/>
              <a:gd name="connsiteX770" fmla="*/ 4068697 w 4810419"/>
              <a:gd name="connsiteY770" fmla="*/ 3357464 h 5599127"/>
              <a:gd name="connsiteX771" fmla="*/ 4028380 w 4810419"/>
              <a:gd name="connsiteY771" fmla="*/ 3368133 h 5599127"/>
              <a:gd name="connsiteX772" fmla="*/ 4026063 w 4810419"/>
              <a:gd name="connsiteY772" fmla="*/ 3382178 h 5599127"/>
              <a:gd name="connsiteX773" fmla="*/ 4039495 w 4810419"/>
              <a:gd name="connsiteY773" fmla="*/ 3378621 h 5599127"/>
              <a:gd name="connsiteX774" fmla="*/ 4079186 w 4810419"/>
              <a:gd name="connsiteY774" fmla="*/ 3389832 h 5599127"/>
              <a:gd name="connsiteX775" fmla="*/ 3993486 w 4810419"/>
              <a:gd name="connsiteY775" fmla="*/ 3412561 h 5599127"/>
              <a:gd name="connsiteX776" fmla="*/ 3990342 w 4810419"/>
              <a:gd name="connsiteY776" fmla="*/ 3412957 h 5599127"/>
              <a:gd name="connsiteX777" fmla="*/ 3984330 w 4810419"/>
              <a:gd name="connsiteY777" fmla="*/ 3401281 h 5599127"/>
              <a:gd name="connsiteX778" fmla="*/ 4009362 w 4810419"/>
              <a:gd name="connsiteY778" fmla="*/ 3405410 h 5599127"/>
              <a:gd name="connsiteX779" fmla="*/ 3989431 w 4810419"/>
              <a:gd name="connsiteY779" fmla="*/ 3370361 h 5599127"/>
              <a:gd name="connsiteX780" fmla="*/ 4018635 w 4810419"/>
              <a:gd name="connsiteY780" fmla="*/ 3349205 h 5599127"/>
              <a:gd name="connsiteX781" fmla="*/ 4008912 w 4810419"/>
              <a:gd name="connsiteY781" fmla="*/ 3330281 h 5599127"/>
              <a:gd name="connsiteX782" fmla="*/ 4051562 w 4810419"/>
              <a:gd name="connsiteY782" fmla="*/ 3227620 h 5599127"/>
              <a:gd name="connsiteX783" fmla="*/ 4064067 w 4810419"/>
              <a:gd name="connsiteY783" fmla="*/ 3229683 h 5599127"/>
              <a:gd name="connsiteX784" fmla="*/ 4129320 w 4810419"/>
              <a:gd name="connsiteY784" fmla="*/ 3126423 h 5599127"/>
              <a:gd name="connsiteX785" fmla="*/ 4134718 w 4810419"/>
              <a:gd name="connsiteY785" fmla="*/ 3115696 h 5599127"/>
              <a:gd name="connsiteX786" fmla="*/ 4138951 w 4810419"/>
              <a:gd name="connsiteY786" fmla="*/ 3112510 h 5599127"/>
              <a:gd name="connsiteX787" fmla="*/ 4140234 w 4810419"/>
              <a:gd name="connsiteY787" fmla="*/ 3104733 h 5599127"/>
              <a:gd name="connsiteX788" fmla="*/ 4147259 w 4810419"/>
              <a:gd name="connsiteY788" fmla="*/ 3090773 h 5599127"/>
              <a:gd name="connsiteX789" fmla="*/ 4155403 w 4810419"/>
              <a:gd name="connsiteY789" fmla="*/ 3065774 h 5599127"/>
              <a:gd name="connsiteX790" fmla="*/ 4156795 w 4810419"/>
              <a:gd name="connsiteY790" fmla="*/ 3057336 h 5599127"/>
              <a:gd name="connsiteX791" fmla="*/ 4150287 w 4810419"/>
              <a:gd name="connsiteY791" fmla="*/ 3057710 h 5599127"/>
              <a:gd name="connsiteX792" fmla="*/ 4158960 w 4810419"/>
              <a:gd name="connsiteY792" fmla="*/ 3045494 h 5599127"/>
              <a:gd name="connsiteX793" fmla="*/ 4170689 w 4810419"/>
              <a:gd name="connsiteY793" fmla="*/ 3050976 h 5599127"/>
              <a:gd name="connsiteX794" fmla="*/ 4172082 w 4810419"/>
              <a:gd name="connsiteY794" fmla="*/ 3042538 h 5599127"/>
              <a:gd name="connsiteX795" fmla="*/ 4183215 w 4810419"/>
              <a:gd name="connsiteY795" fmla="*/ 3053043 h 5599127"/>
              <a:gd name="connsiteX796" fmla="*/ 4206384 w 4810419"/>
              <a:gd name="connsiteY796" fmla="*/ 3042423 h 5599127"/>
              <a:gd name="connsiteX797" fmla="*/ 4185535 w 4810419"/>
              <a:gd name="connsiteY797" fmla="*/ 3038984 h 5599127"/>
              <a:gd name="connsiteX798" fmla="*/ 4189707 w 4810419"/>
              <a:gd name="connsiteY798" fmla="*/ 3013699 h 5599127"/>
              <a:gd name="connsiteX799" fmla="*/ 4210555 w 4810419"/>
              <a:gd name="connsiteY799" fmla="*/ 3017138 h 5599127"/>
              <a:gd name="connsiteX800" fmla="*/ 4204994 w 4810419"/>
              <a:gd name="connsiteY800" fmla="*/ 2998901 h 5599127"/>
              <a:gd name="connsiteX801" fmla="*/ 4216401 w 4810419"/>
              <a:gd name="connsiteY801" fmla="*/ 2964571 h 5599127"/>
              <a:gd name="connsiteX802" fmla="*/ 4275695 w 4810419"/>
              <a:gd name="connsiteY802" fmla="*/ 2881038 h 5599127"/>
              <a:gd name="connsiteX803" fmla="*/ 4319741 w 4810419"/>
              <a:gd name="connsiteY803" fmla="*/ 2787130 h 5599127"/>
              <a:gd name="connsiteX804" fmla="*/ 4352643 w 4810419"/>
              <a:gd name="connsiteY804" fmla="*/ 2740360 h 5599127"/>
              <a:gd name="connsiteX805" fmla="*/ 4396914 w 4810419"/>
              <a:gd name="connsiteY805" fmla="*/ 2666834 h 5599127"/>
              <a:gd name="connsiteX806" fmla="*/ 4420556 w 4810419"/>
              <a:gd name="connsiteY806" fmla="*/ 2679388 h 5599127"/>
              <a:gd name="connsiteX807" fmla="*/ 4421946 w 4810419"/>
              <a:gd name="connsiteY807" fmla="*/ 2670964 h 5599127"/>
              <a:gd name="connsiteX808" fmla="*/ 4412223 w 4810419"/>
              <a:gd name="connsiteY808" fmla="*/ 2652040 h 5599127"/>
              <a:gd name="connsiteX809" fmla="*/ 4250925 w 4810419"/>
              <a:gd name="connsiteY809" fmla="*/ 2634081 h 5599127"/>
              <a:gd name="connsiteX810" fmla="*/ 4252300 w 4810419"/>
              <a:gd name="connsiteY810" fmla="*/ 2634307 h 5599127"/>
              <a:gd name="connsiteX811" fmla="*/ 4249518 w 4810419"/>
              <a:gd name="connsiteY811" fmla="*/ 2651169 h 5599127"/>
              <a:gd name="connsiteX812" fmla="*/ 4248021 w 4810419"/>
              <a:gd name="connsiteY812" fmla="*/ 2653561 h 5599127"/>
              <a:gd name="connsiteX813" fmla="*/ 4241413 w 4810419"/>
              <a:gd name="connsiteY813" fmla="*/ 2647321 h 5599127"/>
              <a:gd name="connsiteX814" fmla="*/ 4205279 w 4810419"/>
              <a:gd name="connsiteY814" fmla="*/ 2632707 h 5599127"/>
              <a:gd name="connsiteX815" fmla="*/ 4217771 w 4810419"/>
              <a:gd name="connsiteY815" fmla="*/ 2634768 h 5599127"/>
              <a:gd name="connsiteX816" fmla="*/ 4215924 w 4810419"/>
              <a:gd name="connsiteY816" fmla="*/ 2645959 h 5599127"/>
              <a:gd name="connsiteX817" fmla="*/ 4212181 w 4810419"/>
              <a:gd name="connsiteY817" fmla="*/ 2651166 h 5599127"/>
              <a:gd name="connsiteX818" fmla="*/ 4202461 w 4810419"/>
              <a:gd name="connsiteY818" fmla="*/ 2649562 h 5599127"/>
              <a:gd name="connsiteX819" fmla="*/ 4205228 w 4810419"/>
              <a:gd name="connsiteY819" fmla="*/ 2632794 h 5599127"/>
              <a:gd name="connsiteX820" fmla="*/ 3953547 w 4810419"/>
              <a:gd name="connsiteY820" fmla="*/ 2625816 h 5599127"/>
              <a:gd name="connsiteX821" fmla="*/ 3966051 w 4810419"/>
              <a:gd name="connsiteY821" fmla="*/ 2627879 h 5599127"/>
              <a:gd name="connsiteX822" fmla="*/ 3964662 w 4810419"/>
              <a:gd name="connsiteY822" fmla="*/ 2636303 h 5599127"/>
              <a:gd name="connsiteX823" fmla="*/ 3937320 w 4810419"/>
              <a:gd name="connsiteY823" fmla="*/ 2724168 h 5599127"/>
              <a:gd name="connsiteX824" fmla="*/ 3935928 w 4810419"/>
              <a:gd name="connsiteY824" fmla="*/ 2732606 h 5599127"/>
              <a:gd name="connsiteX825" fmla="*/ 3909507 w 4810419"/>
              <a:gd name="connsiteY825" fmla="*/ 2736900 h 5599127"/>
              <a:gd name="connsiteX826" fmla="*/ 3953547 w 4810419"/>
              <a:gd name="connsiteY826" fmla="*/ 2625816 h 5599127"/>
              <a:gd name="connsiteX827" fmla="*/ 4303743 w 4810419"/>
              <a:gd name="connsiteY827" fmla="*/ 2608154 h 5599127"/>
              <a:gd name="connsiteX828" fmla="*/ 4307761 w 4810419"/>
              <a:gd name="connsiteY828" fmla="*/ 2608818 h 5599127"/>
              <a:gd name="connsiteX829" fmla="*/ 4306772 w 4810419"/>
              <a:gd name="connsiteY829" fmla="*/ 2614811 h 5599127"/>
              <a:gd name="connsiteX830" fmla="*/ 4302755 w 4810419"/>
              <a:gd name="connsiteY830" fmla="*/ 2614148 h 5599127"/>
              <a:gd name="connsiteX831" fmla="*/ 4450701 w 4810419"/>
              <a:gd name="connsiteY831" fmla="*/ 2574665 h 5599127"/>
              <a:gd name="connsiteX832" fmla="*/ 4459046 w 4810419"/>
              <a:gd name="connsiteY832" fmla="*/ 2576042 h 5599127"/>
              <a:gd name="connsiteX833" fmla="*/ 4481295 w 4810419"/>
              <a:gd name="connsiteY833" fmla="*/ 2597032 h 5599127"/>
              <a:gd name="connsiteX834" fmla="*/ 4478976 w 4810419"/>
              <a:gd name="connsiteY834" fmla="*/ 2611092 h 5599127"/>
              <a:gd name="connsiteX835" fmla="*/ 4463667 w 4810419"/>
              <a:gd name="connsiteY835" fmla="*/ 2625886 h 5599127"/>
              <a:gd name="connsiteX836" fmla="*/ 4445600 w 4810419"/>
              <a:gd name="connsiteY836" fmla="*/ 2605586 h 5599127"/>
              <a:gd name="connsiteX837" fmla="*/ 3975790 w 4810419"/>
              <a:gd name="connsiteY837" fmla="*/ 2568856 h 5599127"/>
              <a:gd name="connsiteX838" fmla="*/ 3998207 w 4810419"/>
              <a:gd name="connsiteY838" fmla="*/ 2580775 h 5599127"/>
              <a:gd name="connsiteX839" fmla="*/ 3991282 w 4810419"/>
              <a:gd name="connsiteY839" fmla="*/ 2581904 h 5599127"/>
              <a:gd name="connsiteX840" fmla="*/ 3992909 w 4810419"/>
              <a:gd name="connsiteY840" fmla="*/ 2594855 h 5599127"/>
              <a:gd name="connsiteX841" fmla="*/ 3979970 w 4810419"/>
              <a:gd name="connsiteY841" fmla="*/ 2621507 h 5599127"/>
              <a:gd name="connsiteX842" fmla="*/ 3956328 w 4810419"/>
              <a:gd name="connsiteY842" fmla="*/ 2608954 h 5599127"/>
              <a:gd name="connsiteX843" fmla="*/ 3817256 w 4810419"/>
              <a:gd name="connsiteY843" fmla="*/ 2542702 h 5599127"/>
              <a:gd name="connsiteX844" fmla="*/ 3813082 w 4810419"/>
              <a:gd name="connsiteY844" fmla="*/ 2568002 h 5599127"/>
              <a:gd name="connsiteX845" fmla="*/ 3840894 w 4810419"/>
              <a:gd name="connsiteY845" fmla="*/ 2555268 h 5599127"/>
              <a:gd name="connsiteX846" fmla="*/ 3842287 w 4810419"/>
              <a:gd name="connsiteY846" fmla="*/ 2546831 h 5599127"/>
              <a:gd name="connsiteX847" fmla="*/ 4101475 w 4810419"/>
              <a:gd name="connsiteY847" fmla="*/ 2524032 h 5599127"/>
              <a:gd name="connsiteX848" fmla="*/ 4073660 w 4810419"/>
              <a:gd name="connsiteY848" fmla="*/ 2536764 h 5599127"/>
              <a:gd name="connsiteX849" fmla="*/ 4098693 w 4810419"/>
              <a:gd name="connsiteY849" fmla="*/ 2540893 h 5599127"/>
              <a:gd name="connsiteX850" fmla="*/ 3833955 w 4810419"/>
              <a:gd name="connsiteY850" fmla="*/ 2519483 h 5599127"/>
              <a:gd name="connsiteX851" fmla="*/ 3832565 w 4810419"/>
              <a:gd name="connsiteY851" fmla="*/ 2527907 h 5599127"/>
              <a:gd name="connsiteX852" fmla="*/ 3857596 w 4810419"/>
              <a:gd name="connsiteY852" fmla="*/ 2532037 h 5599127"/>
              <a:gd name="connsiteX853" fmla="*/ 3858986 w 4810419"/>
              <a:gd name="connsiteY853" fmla="*/ 2523613 h 5599127"/>
              <a:gd name="connsiteX854" fmla="*/ 4510492 w 4810419"/>
              <a:gd name="connsiteY854" fmla="*/ 2497926 h 5599127"/>
              <a:gd name="connsiteX855" fmla="*/ 4535522 w 4810419"/>
              <a:gd name="connsiteY855" fmla="*/ 2502057 h 5599127"/>
              <a:gd name="connsiteX856" fmla="*/ 4500754 w 4810419"/>
              <a:gd name="connsiteY856" fmla="*/ 2556949 h 5599127"/>
              <a:gd name="connsiteX857" fmla="*/ 4513280 w 4810419"/>
              <a:gd name="connsiteY857" fmla="*/ 2559016 h 5599127"/>
              <a:gd name="connsiteX858" fmla="*/ 4496582 w 4810419"/>
              <a:gd name="connsiteY858" fmla="*/ 2582234 h 5599127"/>
              <a:gd name="connsiteX859" fmla="*/ 4484076 w 4810419"/>
              <a:gd name="connsiteY859" fmla="*/ 2580172 h 5599127"/>
              <a:gd name="connsiteX860" fmla="*/ 4475722 w 4810419"/>
              <a:gd name="connsiteY860" fmla="*/ 2552820 h 5599127"/>
              <a:gd name="connsiteX861" fmla="*/ 4510492 w 4810419"/>
              <a:gd name="connsiteY861" fmla="*/ 2497926 h 5599127"/>
              <a:gd name="connsiteX862" fmla="*/ 3954667 w 4810419"/>
              <a:gd name="connsiteY862" fmla="*/ 2492140 h 5599127"/>
              <a:gd name="connsiteX863" fmla="*/ 3926853 w 4810419"/>
              <a:gd name="connsiteY863" fmla="*/ 2504871 h 5599127"/>
              <a:gd name="connsiteX864" fmla="*/ 3951884 w 4810419"/>
              <a:gd name="connsiteY864" fmla="*/ 2509000 h 5599127"/>
              <a:gd name="connsiteX865" fmla="*/ 4038800 w 4810419"/>
              <a:gd name="connsiteY865" fmla="*/ 2448285 h 5599127"/>
              <a:gd name="connsiteX866" fmla="*/ 4039034 w 4810419"/>
              <a:gd name="connsiteY866" fmla="*/ 2448324 h 5599127"/>
              <a:gd name="connsiteX867" fmla="*/ 4047830 w 4810419"/>
              <a:gd name="connsiteY867" fmla="*/ 2472869 h 5599127"/>
              <a:gd name="connsiteX868" fmla="*/ 4038994 w 4810419"/>
              <a:gd name="connsiteY868" fmla="*/ 2495495 h 5599127"/>
              <a:gd name="connsiteX869" fmla="*/ 4023304 w 4810419"/>
              <a:gd name="connsiteY869" fmla="*/ 2488658 h 5599127"/>
              <a:gd name="connsiteX870" fmla="*/ 4017047 w 4810419"/>
              <a:gd name="connsiteY870" fmla="*/ 2474635 h 5599127"/>
              <a:gd name="connsiteX871" fmla="*/ 4018440 w 4810419"/>
              <a:gd name="connsiteY871" fmla="*/ 2466197 h 5599127"/>
              <a:gd name="connsiteX872" fmla="*/ 4014003 w 4810419"/>
              <a:gd name="connsiteY872" fmla="*/ 2444194 h 5599127"/>
              <a:gd name="connsiteX873" fmla="*/ 4019526 w 4810419"/>
              <a:gd name="connsiteY873" fmla="*/ 2445105 h 5599127"/>
              <a:gd name="connsiteX874" fmla="*/ 4011309 w 4810419"/>
              <a:gd name="connsiteY874" fmla="*/ 2460523 h 5599127"/>
              <a:gd name="connsiteX875" fmla="*/ 4586526 w 4810419"/>
              <a:gd name="connsiteY875" fmla="*/ 2426763 h 5599127"/>
              <a:gd name="connsiteX876" fmla="*/ 4579572 w 4810419"/>
              <a:gd name="connsiteY876" fmla="*/ 2468909 h 5599127"/>
              <a:gd name="connsiteX877" fmla="*/ 4554541 w 4810419"/>
              <a:gd name="connsiteY877" fmla="*/ 2464780 h 5599127"/>
              <a:gd name="connsiteX878" fmla="*/ 4558712 w 4810419"/>
              <a:gd name="connsiteY878" fmla="*/ 2439494 h 5599127"/>
              <a:gd name="connsiteX879" fmla="*/ 4586526 w 4810419"/>
              <a:gd name="connsiteY879" fmla="*/ 2426763 h 5599127"/>
              <a:gd name="connsiteX880" fmla="*/ 4156975 w 4810419"/>
              <a:gd name="connsiteY880" fmla="*/ 2421481 h 5599127"/>
              <a:gd name="connsiteX881" fmla="*/ 4162356 w 4810419"/>
              <a:gd name="connsiteY881" fmla="*/ 2430111 h 5599127"/>
              <a:gd name="connsiteX882" fmla="*/ 4153564 w 4810419"/>
              <a:gd name="connsiteY882" fmla="*/ 2442157 h 5599127"/>
              <a:gd name="connsiteX883" fmla="*/ 4061806 w 4810419"/>
              <a:gd name="connsiteY883" fmla="*/ 2417441 h 5599127"/>
              <a:gd name="connsiteX884" fmla="*/ 4069630 w 4810419"/>
              <a:gd name="connsiteY884" fmla="*/ 2418731 h 5599127"/>
              <a:gd name="connsiteX885" fmla="*/ 4065456 w 4810419"/>
              <a:gd name="connsiteY885" fmla="*/ 2444030 h 5599127"/>
              <a:gd name="connsiteX886" fmla="*/ 4052928 w 4810419"/>
              <a:gd name="connsiteY886" fmla="*/ 2441964 h 5599127"/>
              <a:gd name="connsiteX887" fmla="*/ 4054606 w 4810419"/>
              <a:gd name="connsiteY887" fmla="*/ 2431792 h 5599127"/>
              <a:gd name="connsiteX888" fmla="*/ 3997317 w 4810419"/>
              <a:gd name="connsiteY888" fmla="*/ 2389480 h 5599127"/>
              <a:gd name="connsiteX889" fmla="*/ 4008429 w 4810419"/>
              <a:gd name="connsiteY889" fmla="*/ 2399981 h 5599127"/>
              <a:gd name="connsiteX890" fmla="*/ 4034854 w 4810419"/>
              <a:gd name="connsiteY890" fmla="*/ 2395673 h 5599127"/>
              <a:gd name="connsiteX891" fmla="*/ 4047379 w 4810419"/>
              <a:gd name="connsiteY891" fmla="*/ 2397739 h 5599127"/>
              <a:gd name="connsiteX892" fmla="*/ 4046280 w 4810419"/>
              <a:gd name="connsiteY892" fmla="*/ 2404403 h 5599127"/>
              <a:gd name="connsiteX893" fmla="*/ 4041629 w 4810419"/>
              <a:gd name="connsiteY893" fmla="*/ 2403635 h 5599127"/>
              <a:gd name="connsiteX894" fmla="*/ 4033130 w 4810419"/>
              <a:gd name="connsiteY894" fmla="*/ 2419582 h 5599127"/>
              <a:gd name="connsiteX895" fmla="*/ 3994535 w 4810419"/>
              <a:gd name="connsiteY895" fmla="*/ 2406342 h 5599127"/>
              <a:gd name="connsiteX896" fmla="*/ 4647254 w 4810419"/>
              <a:gd name="connsiteY896" fmla="*/ 2370380 h 5599127"/>
              <a:gd name="connsiteX897" fmla="*/ 4601812 w 4810419"/>
              <a:gd name="connsiteY897" fmla="*/ 2411964 h 5599127"/>
              <a:gd name="connsiteX898" fmla="*/ 4589308 w 4810419"/>
              <a:gd name="connsiteY898" fmla="*/ 2409901 h 5599127"/>
              <a:gd name="connsiteX899" fmla="*/ 4647254 w 4810419"/>
              <a:gd name="connsiteY899" fmla="*/ 2370380 h 5599127"/>
              <a:gd name="connsiteX900" fmla="*/ 3935941 w 4810419"/>
              <a:gd name="connsiteY900" fmla="*/ 2368877 h 5599127"/>
              <a:gd name="connsiteX901" fmla="*/ 3944284 w 4810419"/>
              <a:gd name="connsiteY901" fmla="*/ 2370254 h 5599127"/>
              <a:gd name="connsiteX902" fmla="*/ 3941502 w 4810419"/>
              <a:gd name="connsiteY902" fmla="*/ 2387116 h 5599127"/>
              <a:gd name="connsiteX903" fmla="*/ 3933157 w 4810419"/>
              <a:gd name="connsiteY903" fmla="*/ 2385739 h 5599127"/>
              <a:gd name="connsiteX904" fmla="*/ 4179822 w 4810419"/>
              <a:gd name="connsiteY904" fmla="*/ 2360859 h 5599127"/>
              <a:gd name="connsiteX905" fmla="*/ 4188338 w 4810419"/>
              <a:gd name="connsiteY905" fmla="*/ 2362263 h 5599127"/>
              <a:gd name="connsiteX906" fmla="*/ 4191456 w 4810419"/>
              <a:gd name="connsiteY906" fmla="*/ 2368332 h 5599127"/>
              <a:gd name="connsiteX907" fmla="*/ 4190693 w 4810419"/>
              <a:gd name="connsiteY907" fmla="*/ 2372958 h 5599127"/>
              <a:gd name="connsiteX908" fmla="*/ 4185397 w 4810419"/>
              <a:gd name="connsiteY908" fmla="*/ 2372879 h 5599127"/>
              <a:gd name="connsiteX909" fmla="*/ 4174407 w 4810419"/>
              <a:gd name="connsiteY909" fmla="*/ 2383501 h 5599127"/>
              <a:gd name="connsiteX910" fmla="*/ 4168325 w 4810419"/>
              <a:gd name="connsiteY910" fmla="*/ 2381414 h 5599127"/>
              <a:gd name="connsiteX911" fmla="*/ 4176957 w 4810419"/>
              <a:gd name="connsiteY911" fmla="*/ 2361326 h 5599127"/>
              <a:gd name="connsiteX912" fmla="*/ 4663930 w 4810419"/>
              <a:gd name="connsiteY912" fmla="*/ 2347158 h 5599127"/>
              <a:gd name="connsiteX913" fmla="*/ 4661149 w 4810419"/>
              <a:gd name="connsiteY913" fmla="*/ 2364018 h 5599127"/>
              <a:gd name="connsiteX914" fmla="*/ 4636117 w 4810419"/>
              <a:gd name="connsiteY914" fmla="*/ 2359890 h 5599127"/>
              <a:gd name="connsiteX915" fmla="*/ 4663930 w 4810419"/>
              <a:gd name="connsiteY915" fmla="*/ 2347158 h 5599127"/>
              <a:gd name="connsiteX916" fmla="*/ 4450172 w 4810419"/>
              <a:gd name="connsiteY916" fmla="*/ 2344020 h 5599127"/>
              <a:gd name="connsiteX917" fmla="*/ 4454191 w 4810419"/>
              <a:gd name="connsiteY917" fmla="*/ 2344683 h 5599127"/>
              <a:gd name="connsiteX918" fmla="*/ 4453787 w 4810419"/>
              <a:gd name="connsiteY918" fmla="*/ 2347129 h 5599127"/>
              <a:gd name="connsiteX919" fmla="*/ 4449770 w 4810419"/>
              <a:gd name="connsiteY919" fmla="*/ 2346466 h 5599127"/>
              <a:gd name="connsiteX920" fmla="*/ 4172655 w 4810419"/>
              <a:gd name="connsiteY920" fmla="*/ 2326440 h 5599127"/>
              <a:gd name="connsiteX921" fmla="*/ 4171489 w 4810419"/>
              <a:gd name="connsiteY921" fmla="*/ 2333511 h 5599127"/>
              <a:gd name="connsiteX922" fmla="*/ 4152953 w 4810419"/>
              <a:gd name="connsiteY922" fmla="*/ 2339977 h 5599127"/>
              <a:gd name="connsiteX923" fmla="*/ 4151482 w 4810419"/>
              <a:gd name="connsiteY923" fmla="*/ 2335157 h 5599127"/>
              <a:gd name="connsiteX924" fmla="*/ 4172110 w 4810419"/>
              <a:gd name="connsiteY924" fmla="*/ 2327013 h 5599127"/>
              <a:gd name="connsiteX925" fmla="*/ 4668104 w 4810419"/>
              <a:gd name="connsiteY925" fmla="*/ 2321858 h 5599127"/>
              <a:gd name="connsiteX926" fmla="*/ 4676448 w 4810419"/>
              <a:gd name="connsiteY926" fmla="*/ 2323235 h 5599127"/>
              <a:gd name="connsiteX927" fmla="*/ 4673666 w 4810419"/>
              <a:gd name="connsiteY927" fmla="*/ 2340096 h 5599127"/>
              <a:gd name="connsiteX928" fmla="*/ 4665323 w 4810419"/>
              <a:gd name="connsiteY928" fmla="*/ 2338719 h 5599127"/>
              <a:gd name="connsiteX929" fmla="*/ 4183956 w 4810419"/>
              <a:gd name="connsiteY929" fmla="*/ 2314571 h 5599127"/>
              <a:gd name="connsiteX930" fmla="*/ 4199302 w 4810419"/>
              <a:gd name="connsiteY930" fmla="*/ 2320778 h 5599127"/>
              <a:gd name="connsiteX931" fmla="*/ 4199798 w 4810419"/>
              <a:gd name="connsiteY931" fmla="*/ 2319506 h 5599127"/>
              <a:gd name="connsiteX932" fmla="*/ 4209612 w 4810419"/>
              <a:gd name="connsiteY932" fmla="*/ 2323476 h 5599127"/>
              <a:gd name="connsiteX933" fmla="*/ 4195526 w 4810419"/>
              <a:gd name="connsiteY933" fmla="*/ 2337112 h 5599127"/>
              <a:gd name="connsiteX934" fmla="*/ 4173596 w 4810419"/>
              <a:gd name="connsiteY934" fmla="*/ 2325452 h 5599127"/>
              <a:gd name="connsiteX935" fmla="*/ 4226444 w 4810419"/>
              <a:gd name="connsiteY935" fmla="*/ 2299449 h 5599127"/>
              <a:gd name="connsiteX936" fmla="*/ 4231677 w 4810419"/>
              <a:gd name="connsiteY936" fmla="*/ 2316625 h 5599127"/>
              <a:gd name="connsiteX937" fmla="*/ 4220537 w 4810419"/>
              <a:gd name="connsiteY937" fmla="*/ 2341603 h 5599127"/>
              <a:gd name="connsiteX938" fmla="*/ 4219517 w 4810419"/>
              <a:gd name="connsiteY938" fmla="*/ 2341434 h 5599127"/>
              <a:gd name="connsiteX939" fmla="*/ 4241834 w 4810419"/>
              <a:gd name="connsiteY939" fmla="*/ 2284021 h 5599127"/>
              <a:gd name="connsiteX940" fmla="*/ 4242378 w 4810419"/>
              <a:gd name="connsiteY940" fmla="*/ 2284241 h 5599127"/>
              <a:gd name="connsiteX941" fmla="*/ 4241771 w 4810419"/>
              <a:gd name="connsiteY941" fmla="*/ 2284402 h 5599127"/>
              <a:gd name="connsiteX942" fmla="*/ 4216475 w 4810419"/>
              <a:gd name="connsiteY942" fmla="*/ 2281883 h 5599127"/>
              <a:gd name="connsiteX943" fmla="*/ 4213787 w 4810419"/>
              <a:gd name="connsiteY943" fmla="*/ 2298177 h 5599127"/>
              <a:gd name="connsiteX944" fmla="*/ 4209158 w 4810419"/>
              <a:gd name="connsiteY944" fmla="*/ 2297413 h 5599127"/>
              <a:gd name="connsiteX945" fmla="*/ 4726061 w 4810419"/>
              <a:gd name="connsiteY945" fmla="*/ 2256364 h 5599127"/>
              <a:gd name="connsiteX946" fmla="*/ 4690363 w 4810419"/>
              <a:gd name="connsiteY946" fmla="*/ 2316878 h 5599127"/>
              <a:gd name="connsiteX947" fmla="*/ 4677838 w 4810419"/>
              <a:gd name="connsiteY947" fmla="*/ 2314811 h 5599127"/>
              <a:gd name="connsiteX948" fmla="*/ 4679229 w 4810419"/>
              <a:gd name="connsiteY948" fmla="*/ 2306374 h 5599127"/>
              <a:gd name="connsiteX949" fmla="*/ 4726061 w 4810419"/>
              <a:gd name="connsiteY949" fmla="*/ 2256364 h 5599127"/>
              <a:gd name="connsiteX950" fmla="*/ 3984330 w 4810419"/>
              <a:gd name="connsiteY950" fmla="*/ 2234348 h 5599127"/>
              <a:gd name="connsiteX951" fmla="*/ 3987710 w 4810419"/>
              <a:gd name="connsiteY951" fmla="*/ 2234905 h 5599127"/>
              <a:gd name="connsiteX952" fmla="*/ 3986153 w 4810419"/>
              <a:gd name="connsiteY952" fmla="*/ 2237888 h 5599127"/>
              <a:gd name="connsiteX953" fmla="*/ 4039495 w 4810419"/>
              <a:gd name="connsiteY953" fmla="*/ 2211687 h 5599127"/>
              <a:gd name="connsiteX954" fmla="*/ 4054149 w 4810419"/>
              <a:gd name="connsiteY954" fmla="*/ 2215827 h 5599127"/>
              <a:gd name="connsiteX955" fmla="*/ 4043953 w 4810419"/>
              <a:gd name="connsiteY955" fmla="*/ 2233693 h 5599127"/>
              <a:gd name="connsiteX956" fmla="*/ 4042561 w 4810419"/>
              <a:gd name="connsiteY956" fmla="*/ 2242131 h 5599127"/>
              <a:gd name="connsiteX957" fmla="*/ 4067593 w 4810419"/>
              <a:gd name="connsiteY957" fmla="*/ 2246261 h 5599127"/>
              <a:gd name="connsiteX958" fmla="*/ 4079641 w 4810419"/>
              <a:gd name="connsiteY958" fmla="*/ 2223028 h 5599127"/>
              <a:gd name="connsiteX959" fmla="*/ 4088631 w 4810419"/>
              <a:gd name="connsiteY959" fmla="*/ 2225567 h 5599127"/>
              <a:gd name="connsiteX960" fmla="*/ 4032084 w 4810419"/>
              <a:gd name="connsiteY960" fmla="*/ 2334601 h 5599127"/>
              <a:gd name="connsiteX961" fmla="*/ 4054333 w 4810419"/>
              <a:gd name="connsiteY961" fmla="*/ 2355593 h 5599127"/>
              <a:gd name="connsiteX962" fmla="*/ 4059891 w 4810419"/>
              <a:gd name="connsiteY962" fmla="*/ 2341351 h 5599127"/>
              <a:gd name="connsiteX963" fmla="*/ 4060014 w 4810419"/>
              <a:gd name="connsiteY963" fmla="*/ 2341092 h 5599127"/>
              <a:gd name="connsiteX964" fmla="*/ 4071351 w 4810419"/>
              <a:gd name="connsiteY964" fmla="*/ 2342962 h 5599127"/>
              <a:gd name="connsiteX965" fmla="*/ 4074133 w 4810419"/>
              <a:gd name="connsiteY965" fmla="*/ 2326101 h 5599127"/>
              <a:gd name="connsiteX966" fmla="*/ 4067585 w 4810419"/>
              <a:gd name="connsiteY966" fmla="*/ 2325021 h 5599127"/>
              <a:gd name="connsiteX967" fmla="*/ 4074721 w 4810419"/>
              <a:gd name="connsiteY967" fmla="*/ 2309874 h 5599127"/>
              <a:gd name="connsiteX968" fmla="*/ 4087713 w 4810419"/>
              <a:gd name="connsiteY968" fmla="*/ 2315132 h 5599127"/>
              <a:gd name="connsiteX969" fmla="*/ 4079180 w 4810419"/>
              <a:gd name="connsiteY969" fmla="*/ 2331881 h 5599127"/>
              <a:gd name="connsiteX970" fmla="*/ 4077788 w 4810419"/>
              <a:gd name="connsiteY970" fmla="*/ 2340318 h 5599127"/>
              <a:gd name="connsiteX971" fmla="*/ 4090293 w 4810419"/>
              <a:gd name="connsiteY971" fmla="*/ 2342382 h 5599127"/>
              <a:gd name="connsiteX972" fmla="*/ 4108427 w 4810419"/>
              <a:gd name="connsiteY972" fmla="*/ 2339425 h 5599127"/>
              <a:gd name="connsiteX973" fmla="*/ 4108106 w 4810419"/>
              <a:gd name="connsiteY973" fmla="*/ 2341371 h 5599127"/>
              <a:gd name="connsiteX974" fmla="*/ 4089088 w 4810419"/>
              <a:gd name="connsiteY974" fmla="*/ 2378647 h 5599127"/>
              <a:gd name="connsiteX975" fmla="*/ 4051552 w 4810419"/>
              <a:gd name="connsiteY975" fmla="*/ 2372454 h 5599127"/>
              <a:gd name="connsiteX976" fmla="*/ 4027912 w 4810419"/>
              <a:gd name="connsiteY976" fmla="*/ 2359887 h 5599127"/>
              <a:gd name="connsiteX977" fmla="*/ 4026519 w 4810419"/>
              <a:gd name="connsiteY977" fmla="*/ 2368324 h 5599127"/>
              <a:gd name="connsiteX978" fmla="*/ 3978773 w 4810419"/>
              <a:gd name="connsiteY978" fmla="*/ 2384984 h 5599127"/>
              <a:gd name="connsiteX979" fmla="*/ 3971405 w 4810419"/>
              <a:gd name="connsiteY979" fmla="*/ 2392337 h 5599127"/>
              <a:gd name="connsiteX980" fmla="*/ 3983213 w 4810419"/>
              <a:gd name="connsiteY980" fmla="*/ 2368009 h 5599127"/>
              <a:gd name="connsiteX981" fmla="*/ 3952630 w 4810419"/>
              <a:gd name="connsiteY981" fmla="*/ 2319670 h 5599127"/>
              <a:gd name="connsiteX982" fmla="*/ 4034428 w 4810419"/>
              <a:gd name="connsiteY982" fmla="*/ 2213028 h 5599127"/>
              <a:gd name="connsiteX983" fmla="*/ 4050907 w 4810419"/>
              <a:gd name="connsiteY983" fmla="*/ 2191547 h 5599127"/>
              <a:gd name="connsiteX984" fmla="*/ 4063412 w 4810419"/>
              <a:gd name="connsiteY984" fmla="*/ 2193610 h 5599127"/>
              <a:gd name="connsiteX985" fmla="*/ 4063012 w 4810419"/>
              <a:gd name="connsiteY985" fmla="*/ 2196035 h 5599127"/>
              <a:gd name="connsiteX986" fmla="*/ 4057230 w 4810419"/>
              <a:gd name="connsiteY986" fmla="*/ 2201630 h 5599127"/>
              <a:gd name="connsiteX987" fmla="*/ 4043331 w 4810419"/>
              <a:gd name="connsiteY987" fmla="*/ 2201423 h 5599127"/>
              <a:gd name="connsiteX988" fmla="*/ 4017039 w 4810419"/>
              <a:gd name="connsiteY988" fmla="*/ 2183996 h 5599127"/>
              <a:gd name="connsiteX989" fmla="*/ 4000727 w 4810419"/>
              <a:gd name="connsiteY989" fmla="*/ 2209967 h 5599127"/>
              <a:gd name="connsiteX990" fmla="*/ 3997101 w 4810419"/>
              <a:gd name="connsiteY990" fmla="*/ 2216915 h 5599127"/>
              <a:gd name="connsiteX991" fmla="*/ 3989431 w 4810419"/>
              <a:gd name="connsiteY991" fmla="*/ 2203428 h 5599127"/>
              <a:gd name="connsiteX992" fmla="*/ 4002990 w 4810419"/>
              <a:gd name="connsiteY992" fmla="*/ 2199173 h 5599127"/>
              <a:gd name="connsiteX993" fmla="*/ 4018404 w 4810419"/>
              <a:gd name="connsiteY993" fmla="*/ 2181823 h 5599127"/>
              <a:gd name="connsiteX994" fmla="*/ 4018635 w 4810419"/>
              <a:gd name="connsiteY994" fmla="*/ 2182272 h 5599127"/>
              <a:gd name="connsiteX995" fmla="*/ 4017039 w 4810419"/>
              <a:gd name="connsiteY995" fmla="*/ 2183996 h 5599127"/>
              <a:gd name="connsiteX996" fmla="*/ 4072775 w 4810419"/>
              <a:gd name="connsiteY996" fmla="*/ 2165815 h 5599127"/>
              <a:gd name="connsiteX997" fmla="*/ 4069747 w 4810419"/>
              <a:gd name="connsiteY997" fmla="*/ 2184171 h 5599127"/>
              <a:gd name="connsiteX998" fmla="*/ 4053226 w 4810419"/>
              <a:gd name="connsiteY998" fmla="*/ 2177487 h 5599127"/>
              <a:gd name="connsiteX999" fmla="*/ 4061338 w 4810419"/>
              <a:gd name="connsiteY999" fmla="*/ 2167280 h 5599127"/>
              <a:gd name="connsiteX1000" fmla="*/ 4124140 w 4810419"/>
              <a:gd name="connsiteY1000" fmla="*/ 2137227 h 5599127"/>
              <a:gd name="connsiteX1001" fmla="*/ 4126755 w 4810419"/>
              <a:gd name="connsiteY1001" fmla="*/ 2137658 h 5599127"/>
              <a:gd name="connsiteX1002" fmla="*/ 4126064 w 4810419"/>
              <a:gd name="connsiteY1002" fmla="*/ 2139367 h 5599127"/>
              <a:gd name="connsiteX1003" fmla="*/ 4123269 w 4810419"/>
              <a:gd name="connsiteY1003" fmla="*/ 2138906 h 5599127"/>
              <a:gd name="connsiteX1004" fmla="*/ 4797913 w 4810419"/>
              <a:gd name="connsiteY1004" fmla="*/ 2132549 h 5599127"/>
              <a:gd name="connsiteX1005" fmla="*/ 4810419 w 4810419"/>
              <a:gd name="connsiteY1005" fmla="*/ 2134612 h 5599127"/>
              <a:gd name="connsiteX1006" fmla="*/ 4804855 w 4810419"/>
              <a:gd name="connsiteY1006" fmla="*/ 2168336 h 5599127"/>
              <a:gd name="connsiteX1007" fmla="*/ 4765929 w 4810419"/>
              <a:gd name="connsiteY1007" fmla="*/ 2170566 h 5599127"/>
              <a:gd name="connsiteX1008" fmla="*/ 4767319 w 4810419"/>
              <a:gd name="connsiteY1008" fmla="*/ 2162142 h 5599127"/>
              <a:gd name="connsiteX1009" fmla="*/ 4797913 w 4810419"/>
              <a:gd name="connsiteY1009" fmla="*/ 2132549 h 5599127"/>
              <a:gd name="connsiteX1010" fmla="*/ 4263744 w 4810419"/>
              <a:gd name="connsiteY1010" fmla="*/ 2086029 h 5599127"/>
              <a:gd name="connsiteX1011" fmla="*/ 4276249 w 4810419"/>
              <a:gd name="connsiteY1011" fmla="*/ 2088092 h 5599127"/>
              <a:gd name="connsiteX1012" fmla="*/ 4274063 w 4810419"/>
              <a:gd name="connsiteY1012" fmla="*/ 2101346 h 5599127"/>
              <a:gd name="connsiteX1013" fmla="*/ 4261557 w 4810419"/>
              <a:gd name="connsiteY1013" fmla="*/ 2099283 h 5599127"/>
              <a:gd name="connsiteX1014" fmla="*/ 3902073 w 4810419"/>
              <a:gd name="connsiteY1014" fmla="*/ 2082581 h 5599127"/>
              <a:gd name="connsiteX1015" fmla="*/ 3875649 w 4810419"/>
              <a:gd name="connsiteY1015" fmla="*/ 2086889 h 5599127"/>
              <a:gd name="connsiteX1016" fmla="*/ 3881200 w 4810419"/>
              <a:gd name="connsiteY1016" fmla="*/ 2131099 h 5599127"/>
              <a:gd name="connsiteX1017" fmla="*/ 3906232 w 4810419"/>
              <a:gd name="connsiteY1017" fmla="*/ 2135229 h 5599127"/>
              <a:gd name="connsiteX1018" fmla="*/ 3922931 w 4810419"/>
              <a:gd name="connsiteY1018" fmla="*/ 2112010 h 5599127"/>
              <a:gd name="connsiteX1019" fmla="*/ 3914578 w 4810419"/>
              <a:gd name="connsiteY1019" fmla="*/ 2084644 h 5599127"/>
              <a:gd name="connsiteX1020" fmla="*/ 3840872 w 4810419"/>
              <a:gd name="connsiteY1020" fmla="*/ 2063831 h 5599127"/>
              <a:gd name="connsiteX1021" fmla="*/ 3813059 w 4810419"/>
              <a:gd name="connsiteY1021" fmla="*/ 2076562 h 5599127"/>
              <a:gd name="connsiteX1022" fmla="*/ 3838091 w 4810419"/>
              <a:gd name="connsiteY1022" fmla="*/ 2080692 h 5599127"/>
              <a:gd name="connsiteX1023" fmla="*/ 4190920 w 4810419"/>
              <a:gd name="connsiteY1023" fmla="*/ 2047215 h 5599127"/>
              <a:gd name="connsiteX1024" fmla="*/ 4198774 w 4810419"/>
              <a:gd name="connsiteY1024" fmla="*/ 2048511 h 5599127"/>
              <a:gd name="connsiteX1025" fmla="*/ 4197091 w 4810419"/>
              <a:gd name="connsiteY1025" fmla="*/ 2058710 h 5599127"/>
              <a:gd name="connsiteX1026" fmla="*/ 4189237 w 4810419"/>
              <a:gd name="connsiteY1026" fmla="*/ 2057414 h 5599127"/>
              <a:gd name="connsiteX1027" fmla="*/ 4337563 w 4810419"/>
              <a:gd name="connsiteY1027" fmla="*/ 2015498 h 5599127"/>
              <a:gd name="connsiteX1028" fmla="*/ 4338738 w 4810419"/>
              <a:gd name="connsiteY1028" fmla="*/ 2015900 h 5599127"/>
              <a:gd name="connsiteX1029" fmla="*/ 4337134 w 4810419"/>
              <a:gd name="connsiteY1029" fmla="*/ 2018100 h 5599127"/>
              <a:gd name="connsiteX1030" fmla="*/ 4229026 w 4810419"/>
              <a:gd name="connsiteY1030" fmla="*/ 1997591 h 5599127"/>
              <a:gd name="connsiteX1031" fmla="*/ 4236604 w 4810419"/>
              <a:gd name="connsiteY1031" fmla="*/ 1998841 h 5599127"/>
              <a:gd name="connsiteX1032" fmla="*/ 4227289 w 4810419"/>
              <a:gd name="connsiteY1032" fmla="*/ 2012076 h 5599127"/>
              <a:gd name="connsiteX1033" fmla="*/ 4224118 w 4810419"/>
              <a:gd name="connsiteY1033" fmla="*/ 2017273 h 5599127"/>
              <a:gd name="connsiteX1034" fmla="*/ 4217857 w 4810419"/>
              <a:gd name="connsiteY1034" fmla="*/ 2014545 h 5599127"/>
              <a:gd name="connsiteX1035" fmla="*/ 3839032 w 4810419"/>
              <a:gd name="connsiteY1035" fmla="*/ 1997125 h 5599127"/>
              <a:gd name="connsiteX1036" fmla="*/ 3811220 w 4810419"/>
              <a:gd name="connsiteY1036" fmla="*/ 2009856 h 5599127"/>
              <a:gd name="connsiteX1037" fmla="*/ 3836251 w 4810419"/>
              <a:gd name="connsiteY1037" fmla="*/ 2013986 h 5599127"/>
              <a:gd name="connsiteX1038" fmla="*/ 4063120 w 4810419"/>
              <a:gd name="connsiteY1038" fmla="*/ 1967390 h 5599127"/>
              <a:gd name="connsiteX1039" fmla="*/ 4065844 w 4810419"/>
              <a:gd name="connsiteY1039" fmla="*/ 1974652 h 5599127"/>
              <a:gd name="connsiteX1040" fmla="*/ 4067087 w 4810419"/>
              <a:gd name="connsiteY1040" fmla="*/ 1991456 h 5599127"/>
              <a:gd name="connsiteX1041" fmla="*/ 4071637 w 4810419"/>
              <a:gd name="connsiteY1041" fmla="*/ 1992207 h 5599127"/>
              <a:gd name="connsiteX1042" fmla="*/ 4052953 w 4810419"/>
              <a:gd name="connsiteY1042" fmla="*/ 2052250 h 5599127"/>
              <a:gd name="connsiteX1043" fmla="*/ 4051561 w 4810419"/>
              <a:gd name="connsiteY1043" fmla="*/ 2060688 h 5599127"/>
              <a:gd name="connsiteX1044" fmla="*/ 4025140 w 4810419"/>
              <a:gd name="connsiteY1044" fmla="*/ 2064982 h 5599127"/>
              <a:gd name="connsiteX1045" fmla="*/ 4038701 w 4810419"/>
              <a:gd name="connsiteY1045" fmla="*/ 2021756 h 5599127"/>
              <a:gd name="connsiteX1046" fmla="*/ 4194916 w 4810419"/>
              <a:gd name="connsiteY1046" fmla="*/ 1961901 h 5599127"/>
              <a:gd name="connsiteX1047" fmla="*/ 4204075 w 4810419"/>
              <a:gd name="connsiteY1047" fmla="*/ 1967486 h 5599127"/>
              <a:gd name="connsiteX1048" fmla="*/ 4202681 w 4810419"/>
              <a:gd name="connsiteY1048" fmla="*/ 1975924 h 5599127"/>
              <a:gd name="connsiteX1049" fmla="*/ 4190154 w 4810419"/>
              <a:gd name="connsiteY1049" fmla="*/ 1973857 h 5599127"/>
              <a:gd name="connsiteX1050" fmla="*/ 4189676 w 4810419"/>
              <a:gd name="connsiteY1050" fmla="*/ 1973565 h 5599127"/>
              <a:gd name="connsiteX1051" fmla="*/ 3941469 w 4810419"/>
              <a:gd name="connsiteY1051" fmla="*/ 1921649 h 5599127"/>
              <a:gd name="connsiteX1052" fmla="*/ 3953996 w 4810419"/>
              <a:gd name="connsiteY1052" fmla="*/ 1923716 h 5599127"/>
              <a:gd name="connsiteX1053" fmla="*/ 3949821 w 4810419"/>
              <a:gd name="connsiteY1053" fmla="*/ 1949016 h 5599127"/>
              <a:gd name="connsiteX1054" fmla="*/ 3937295 w 4810419"/>
              <a:gd name="connsiteY1054" fmla="*/ 1946949 h 5599127"/>
              <a:gd name="connsiteX1055" fmla="*/ 3881682 w 4810419"/>
              <a:gd name="connsiteY1055" fmla="*/ 1894465 h 5599127"/>
              <a:gd name="connsiteX1056" fmla="*/ 3892795 w 4810419"/>
              <a:gd name="connsiteY1056" fmla="*/ 1904966 h 5599127"/>
              <a:gd name="connsiteX1057" fmla="*/ 3919220 w 4810419"/>
              <a:gd name="connsiteY1057" fmla="*/ 1900658 h 5599127"/>
              <a:gd name="connsiteX1058" fmla="*/ 3931747 w 4810419"/>
              <a:gd name="connsiteY1058" fmla="*/ 1902725 h 5599127"/>
              <a:gd name="connsiteX1059" fmla="*/ 3927572 w 4810419"/>
              <a:gd name="connsiteY1059" fmla="*/ 1928024 h 5599127"/>
              <a:gd name="connsiteX1060" fmla="*/ 3878901 w 4810419"/>
              <a:gd name="connsiteY1060" fmla="*/ 1911326 h 5599127"/>
              <a:gd name="connsiteX1061" fmla="*/ 4158960 w 4810419"/>
              <a:gd name="connsiteY1061" fmla="*/ 1878561 h 5599127"/>
              <a:gd name="connsiteX1062" fmla="*/ 4163769 w 4810419"/>
              <a:gd name="connsiteY1062" fmla="*/ 1880809 h 5599127"/>
              <a:gd name="connsiteX1063" fmla="*/ 4165478 w 4810419"/>
              <a:gd name="connsiteY1063" fmla="*/ 1902386 h 5599127"/>
              <a:gd name="connsiteX1064" fmla="*/ 4154352 w 4810419"/>
              <a:gd name="connsiteY1064" fmla="*/ 1917871 h 5599127"/>
              <a:gd name="connsiteX1065" fmla="*/ 4160377 w 4810419"/>
              <a:gd name="connsiteY1065" fmla="*/ 1933306 h 5599127"/>
              <a:gd name="connsiteX1066" fmla="*/ 4131160 w 4810419"/>
              <a:gd name="connsiteY1066" fmla="*/ 1980448 h 5599127"/>
              <a:gd name="connsiteX1067" fmla="*/ 4142794 w 4810419"/>
              <a:gd name="connsiteY1067" fmla="*/ 2000460 h 5599127"/>
              <a:gd name="connsiteX1068" fmla="*/ 4132685 w 4810419"/>
              <a:gd name="connsiteY1068" fmla="*/ 2016675 h 5599127"/>
              <a:gd name="connsiteX1069" fmla="*/ 4123868 w 4810419"/>
              <a:gd name="connsiteY1069" fmla="*/ 2011988 h 5599127"/>
              <a:gd name="connsiteX1070" fmla="*/ 4111363 w 4810419"/>
              <a:gd name="connsiteY1070" fmla="*/ 2009925 h 5599127"/>
              <a:gd name="connsiteX1071" fmla="*/ 4108580 w 4810419"/>
              <a:gd name="connsiteY1071" fmla="*/ 2026786 h 5599127"/>
              <a:gd name="connsiteX1072" fmla="*/ 4133612 w 4810419"/>
              <a:gd name="connsiteY1072" fmla="*/ 2030916 h 5599127"/>
              <a:gd name="connsiteX1073" fmla="*/ 4133032 w 4810419"/>
              <a:gd name="connsiteY1073" fmla="*/ 2034431 h 5599127"/>
              <a:gd name="connsiteX1074" fmla="*/ 4113945 w 4810419"/>
              <a:gd name="connsiteY1074" fmla="*/ 2043169 h 5599127"/>
              <a:gd name="connsiteX1075" fmla="*/ 4130699 w 4810419"/>
              <a:gd name="connsiteY1075" fmla="*/ 2048574 h 5599127"/>
              <a:gd name="connsiteX1076" fmla="*/ 4129438 w 4810419"/>
              <a:gd name="connsiteY1076" fmla="*/ 2056216 h 5599127"/>
              <a:gd name="connsiteX1077" fmla="*/ 4105798 w 4810419"/>
              <a:gd name="connsiteY1077" fmla="*/ 2043648 h 5599127"/>
              <a:gd name="connsiteX1078" fmla="*/ 4103017 w 4810419"/>
              <a:gd name="connsiteY1078" fmla="*/ 2060509 h 5599127"/>
              <a:gd name="connsiteX1079" fmla="*/ 4128049 w 4810419"/>
              <a:gd name="connsiteY1079" fmla="*/ 2064639 h 5599127"/>
              <a:gd name="connsiteX1080" fmla="*/ 4123806 w 4810419"/>
              <a:gd name="connsiteY1080" fmla="*/ 2070783 h 5599127"/>
              <a:gd name="connsiteX1081" fmla="*/ 4097266 w 4810419"/>
              <a:gd name="connsiteY1081" fmla="*/ 2066405 h 5599127"/>
              <a:gd name="connsiteX1082" fmla="*/ 4048678 w 4810419"/>
              <a:gd name="connsiteY1082" fmla="*/ 2133623 h 5599127"/>
              <a:gd name="connsiteX1083" fmla="*/ 4018404 w 4810419"/>
              <a:gd name="connsiteY1083" fmla="*/ 2181823 h 5599127"/>
              <a:gd name="connsiteX1084" fmla="*/ 4008912 w 4810419"/>
              <a:gd name="connsiteY1084" fmla="*/ 2163348 h 5599127"/>
              <a:gd name="connsiteX1085" fmla="*/ 4051561 w 4810419"/>
              <a:gd name="connsiteY1085" fmla="*/ 2060688 h 5599127"/>
              <a:gd name="connsiteX1086" fmla="*/ 4064066 w 4810419"/>
              <a:gd name="connsiteY1086" fmla="*/ 2062751 h 5599127"/>
              <a:gd name="connsiteX1087" fmla="*/ 4129320 w 4810419"/>
              <a:gd name="connsiteY1087" fmla="*/ 1959491 h 5599127"/>
              <a:gd name="connsiteX1088" fmla="*/ 4134718 w 4810419"/>
              <a:gd name="connsiteY1088" fmla="*/ 1948763 h 5599127"/>
              <a:gd name="connsiteX1089" fmla="*/ 4138951 w 4810419"/>
              <a:gd name="connsiteY1089" fmla="*/ 1945578 h 5599127"/>
              <a:gd name="connsiteX1090" fmla="*/ 4140233 w 4810419"/>
              <a:gd name="connsiteY1090" fmla="*/ 1937801 h 5599127"/>
              <a:gd name="connsiteX1091" fmla="*/ 4147259 w 4810419"/>
              <a:gd name="connsiteY1091" fmla="*/ 1923840 h 5599127"/>
              <a:gd name="connsiteX1092" fmla="*/ 4155403 w 4810419"/>
              <a:gd name="connsiteY1092" fmla="*/ 1898841 h 5599127"/>
              <a:gd name="connsiteX1093" fmla="*/ 4156795 w 4810419"/>
              <a:gd name="connsiteY1093" fmla="*/ 1890403 h 5599127"/>
              <a:gd name="connsiteX1094" fmla="*/ 4150287 w 4810419"/>
              <a:gd name="connsiteY1094" fmla="*/ 1890777 h 5599127"/>
              <a:gd name="connsiteX1095" fmla="*/ 3788500 w 4810419"/>
              <a:gd name="connsiteY1095" fmla="*/ 1861771 h 5599127"/>
              <a:gd name="connsiteX1096" fmla="*/ 3785717 w 4810419"/>
              <a:gd name="connsiteY1096" fmla="*/ 1878632 h 5599127"/>
              <a:gd name="connsiteX1097" fmla="*/ 3810749 w 4810419"/>
              <a:gd name="connsiteY1097" fmla="*/ 1882762 h 5599127"/>
              <a:gd name="connsiteX1098" fmla="*/ 3813530 w 4810419"/>
              <a:gd name="connsiteY1098" fmla="*/ 1865900 h 5599127"/>
              <a:gd name="connsiteX1099" fmla="*/ 3949587 w 4810419"/>
              <a:gd name="connsiteY1099" fmla="*/ 1847565 h 5599127"/>
              <a:gd name="connsiteX1100" fmla="*/ 3948198 w 4810419"/>
              <a:gd name="connsiteY1100" fmla="*/ 1855989 h 5599127"/>
              <a:gd name="connsiteX1101" fmla="*/ 3973229 w 4810419"/>
              <a:gd name="connsiteY1101" fmla="*/ 1860118 h 5599127"/>
              <a:gd name="connsiteX1102" fmla="*/ 3974619 w 4810419"/>
              <a:gd name="connsiteY1102" fmla="*/ 1851695 h 5599127"/>
              <a:gd name="connsiteX1103" fmla="*/ 4107654 w 4810419"/>
              <a:gd name="connsiteY1103" fmla="*/ 1823564 h 5599127"/>
              <a:gd name="connsiteX1104" fmla="*/ 4108256 w 4810419"/>
              <a:gd name="connsiteY1104" fmla="*/ 1823663 h 5599127"/>
              <a:gd name="connsiteX1105" fmla="*/ 4107360 w 4810419"/>
              <a:gd name="connsiteY1105" fmla="*/ 1825344 h 5599127"/>
              <a:gd name="connsiteX1106" fmla="*/ 4059225 w 4810419"/>
              <a:gd name="connsiteY1106" fmla="*/ 1805407 h 5599127"/>
              <a:gd name="connsiteX1107" fmla="*/ 4071730 w 4810419"/>
              <a:gd name="connsiteY1107" fmla="*/ 1807470 h 5599127"/>
              <a:gd name="connsiteX1108" fmla="*/ 4093979 w 4810419"/>
              <a:gd name="connsiteY1108" fmla="*/ 1828462 h 5599127"/>
              <a:gd name="connsiteX1109" fmla="*/ 4085006 w 4810419"/>
              <a:gd name="connsiteY1109" fmla="*/ 1837148 h 5599127"/>
              <a:gd name="connsiteX1110" fmla="*/ 4077858 w 4810419"/>
              <a:gd name="connsiteY1110" fmla="*/ 1835970 h 5599127"/>
              <a:gd name="connsiteX1111" fmla="*/ 4073683 w 4810419"/>
              <a:gd name="connsiteY1111" fmla="*/ 1861269 h 5599127"/>
              <a:gd name="connsiteX1112" fmla="*/ 4080490 w 4810419"/>
              <a:gd name="connsiteY1112" fmla="*/ 1860878 h 5599127"/>
              <a:gd name="connsiteX1113" fmla="*/ 4085080 w 4810419"/>
              <a:gd name="connsiteY1113" fmla="*/ 1861635 h 5599127"/>
              <a:gd name="connsiteX1114" fmla="*/ 4074485 w 4810419"/>
              <a:gd name="connsiteY1114" fmla="*/ 1877935 h 5599127"/>
              <a:gd name="connsiteX1115" fmla="*/ 4069763 w 4810419"/>
              <a:gd name="connsiteY1115" fmla="*/ 1877864 h 5599127"/>
              <a:gd name="connsiteX1116" fmla="*/ 4058286 w 4810419"/>
              <a:gd name="connsiteY1116" fmla="*/ 1888961 h 5599127"/>
              <a:gd name="connsiteX1117" fmla="*/ 4056893 w 4810419"/>
              <a:gd name="connsiteY1117" fmla="*/ 1897398 h 5599127"/>
              <a:gd name="connsiteX1118" fmla="*/ 4061355 w 4810419"/>
              <a:gd name="connsiteY1118" fmla="*/ 1898135 h 5599127"/>
              <a:gd name="connsiteX1119" fmla="*/ 4053471 w 4810419"/>
              <a:gd name="connsiteY1119" fmla="*/ 1910262 h 5599127"/>
              <a:gd name="connsiteX1120" fmla="*/ 4041607 w 4810419"/>
              <a:gd name="connsiteY1120" fmla="*/ 1912197 h 5599127"/>
              <a:gd name="connsiteX1121" fmla="*/ 4062457 w 4810419"/>
              <a:gd name="connsiteY1121" fmla="*/ 1863675 h 5599127"/>
              <a:gd name="connsiteX1122" fmla="*/ 4027240 w 4810419"/>
              <a:gd name="connsiteY1122" fmla="*/ 1843424 h 5599127"/>
              <a:gd name="connsiteX1123" fmla="*/ 4031412 w 4810419"/>
              <a:gd name="connsiteY1123" fmla="*/ 1818139 h 5599127"/>
              <a:gd name="connsiteX1124" fmla="*/ 4059225 w 4810419"/>
              <a:gd name="connsiteY1124" fmla="*/ 1805407 h 5599127"/>
              <a:gd name="connsiteX1125" fmla="*/ 4133084 w 4810419"/>
              <a:gd name="connsiteY1125" fmla="*/ 1800273 h 5599127"/>
              <a:gd name="connsiteX1126" fmla="*/ 4137100 w 4810419"/>
              <a:gd name="connsiteY1126" fmla="*/ 1800935 h 5599127"/>
              <a:gd name="connsiteX1127" fmla="*/ 4135693 w 4810419"/>
              <a:gd name="connsiteY1127" fmla="*/ 1809469 h 5599127"/>
              <a:gd name="connsiteX1128" fmla="*/ 4132680 w 4810419"/>
              <a:gd name="connsiteY1128" fmla="*/ 1802716 h 5599127"/>
              <a:gd name="connsiteX1129" fmla="*/ 4112070 w 4810419"/>
              <a:gd name="connsiteY1129" fmla="*/ 1796806 h 5599127"/>
              <a:gd name="connsiteX1130" fmla="*/ 4121723 w 4810419"/>
              <a:gd name="connsiteY1130" fmla="*/ 1798398 h 5599127"/>
              <a:gd name="connsiteX1131" fmla="*/ 4112495 w 4810419"/>
              <a:gd name="connsiteY1131" fmla="*/ 1815710 h 5599127"/>
              <a:gd name="connsiteX1132" fmla="*/ 4109044 w 4810419"/>
              <a:gd name="connsiteY1132" fmla="*/ 1815141 h 5599127"/>
              <a:gd name="connsiteX1133" fmla="*/ 3642068 w 4810419"/>
              <a:gd name="connsiteY1133" fmla="*/ 1791585 h 5599127"/>
              <a:gd name="connsiteX1134" fmla="*/ 3615645 w 4810419"/>
              <a:gd name="connsiteY1134" fmla="*/ 1795893 h 5599127"/>
              <a:gd name="connsiteX1135" fmla="*/ 3621196 w 4810419"/>
              <a:gd name="connsiteY1135" fmla="*/ 1840103 h 5599127"/>
              <a:gd name="connsiteX1136" fmla="*/ 3646228 w 4810419"/>
              <a:gd name="connsiteY1136" fmla="*/ 1844232 h 5599127"/>
              <a:gd name="connsiteX1137" fmla="*/ 3662926 w 4810419"/>
              <a:gd name="connsiteY1137" fmla="*/ 1821014 h 5599127"/>
              <a:gd name="connsiteX1138" fmla="*/ 3654573 w 4810419"/>
              <a:gd name="connsiteY1138" fmla="*/ 1793648 h 5599127"/>
              <a:gd name="connsiteX1139" fmla="*/ 4138901 w 4810419"/>
              <a:gd name="connsiteY1139" fmla="*/ 1790032 h 5599127"/>
              <a:gd name="connsiteX1140" fmla="*/ 4138492 w 4810419"/>
              <a:gd name="connsiteY1140" fmla="*/ 1792497 h 5599127"/>
              <a:gd name="connsiteX1141" fmla="*/ 4136476 w 4810419"/>
              <a:gd name="connsiteY1141" fmla="*/ 1792165 h 5599127"/>
              <a:gd name="connsiteX1142" fmla="*/ 3839502 w 4810419"/>
              <a:gd name="connsiteY1142" fmla="*/ 1786478 h 5599127"/>
              <a:gd name="connsiteX1143" fmla="*/ 3811689 w 4810419"/>
              <a:gd name="connsiteY1143" fmla="*/ 1799209 h 5599127"/>
              <a:gd name="connsiteX1144" fmla="*/ 3806590 w 4810419"/>
              <a:gd name="connsiteY1144" fmla="*/ 1830114 h 5599127"/>
              <a:gd name="connsiteX1145" fmla="*/ 3831622 w 4810419"/>
              <a:gd name="connsiteY1145" fmla="*/ 1834244 h 5599127"/>
              <a:gd name="connsiteX1146" fmla="*/ 3833011 w 4810419"/>
              <a:gd name="connsiteY1146" fmla="*/ 1825821 h 5599127"/>
              <a:gd name="connsiteX1147" fmla="*/ 3822803 w 4810419"/>
              <a:gd name="connsiteY1147" fmla="*/ 1809695 h 5599127"/>
              <a:gd name="connsiteX1148" fmla="*/ 3836720 w 4810419"/>
              <a:gd name="connsiteY1148" fmla="*/ 1803339 h 5599127"/>
              <a:gd name="connsiteX1149" fmla="*/ 4088431 w 4810419"/>
              <a:gd name="connsiteY1149" fmla="*/ 1784238 h 5599127"/>
              <a:gd name="connsiteX1150" fmla="*/ 4100935 w 4810419"/>
              <a:gd name="connsiteY1150" fmla="*/ 1786301 h 5599127"/>
              <a:gd name="connsiteX1151" fmla="*/ 4098152 w 4810419"/>
              <a:gd name="connsiteY1151" fmla="*/ 1803162 h 5599127"/>
              <a:gd name="connsiteX1152" fmla="*/ 4085648 w 4810419"/>
              <a:gd name="connsiteY1152" fmla="*/ 1801099 h 5599127"/>
              <a:gd name="connsiteX1153" fmla="*/ 3580868 w 4810419"/>
              <a:gd name="connsiteY1153" fmla="*/ 1772835 h 5599127"/>
              <a:gd name="connsiteX1154" fmla="*/ 3553055 w 4810419"/>
              <a:gd name="connsiteY1154" fmla="*/ 1785567 h 5599127"/>
              <a:gd name="connsiteX1155" fmla="*/ 3578086 w 4810419"/>
              <a:gd name="connsiteY1155" fmla="*/ 1789697 h 5599127"/>
              <a:gd name="connsiteX1156" fmla="*/ 4076080 w 4810419"/>
              <a:gd name="connsiteY1156" fmla="*/ 1756227 h 5599127"/>
              <a:gd name="connsiteX1157" fmla="*/ 4080075 w 4810419"/>
              <a:gd name="connsiteY1157" fmla="*/ 1756886 h 5599127"/>
              <a:gd name="connsiteX1158" fmla="*/ 4077292 w 4810419"/>
              <a:gd name="connsiteY1158" fmla="*/ 1773747 h 5599127"/>
              <a:gd name="connsiteX1159" fmla="*/ 4064788 w 4810419"/>
              <a:gd name="connsiteY1159" fmla="*/ 1771684 h 5599127"/>
              <a:gd name="connsiteX1160" fmla="*/ 4067167 w 4810419"/>
              <a:gd name="connsiteY1160" fmla="*/ 1757268 h 5599127"/>
              <a:gd name="connsiteX1161" fmla="*/ 4075676 w 4810419"/>
              <a:gd name="connsiteY1161" fmla="*/ 1758672 h 5599127"/>
              <a:gd name="connsiteX1162" fmla="*/ 4108816 w 4810419"/>
              <a:gd name="connsiteY1162" fmla="*/ 1738534 h 5599127"/>
              <a:gd name="connsiteX1163" fmla="*/ 4121342 w 4810419"/>
              <a:gd name="connsiteY1163" fmla="*/ 1740600 h 5599127"/>
              <a:gd name="connsiteX1164" fmla="*/ 4125862 w 4810419"/>
              <a:gd name="connsiteY1164" fmla="*/ 1752167 h 5599127"/>
              <a:gd name="connsiteX1165" fmla="*/ 4143038 w 4810419"/>
              <a:gd name="connsiteY1165" fmla="*/ 1758403 h 5599127"/>
              <a:gd name="connsiteX1166" fmla="*/ 4125969 w 4810419"/>
              <a:gd name="connsiteY1166" fmla="*/ 1790431 h 5599127"/>
              <a:gd name="connsiteX1167" fmla="*/ 4125966 w 4810419"/>
              <a:gd name="connsiteY1167" fmla="*/ 1790431 h 5599127"/>
              <a:gd name="connsiteX1168" fmla="*/ 4128748 w 4810419"/>
              <a:gd name="connsiteY1168" fmla="*/ 1773569 h 5599127"/>
              <a:gd name="connsiteX1169" fmla="*/ 4116244 w 4810419"/>
              <a:gd name="connsiteY1169" fmla="*/ 1771506 h 5599127"/>
              <a:gd name="connsiteX1170" fmla="*/ 4089821 w 4810419"/>
              <a:gd name="connsiteY1170" fmla="*/ 1775814 h 5599127"/>
              <a:gd name="connsiteX1171" fmla="*/ 3737561 w 4810419"/>
              <a:gd name="connsiteY1171" fmla="*/ 1732284 h 5599127"/>
              <a:gd name="connsiteX1172" fmla="*/ 3734780 w 4810419"/>
              <a:gd name="connsiteY1172" fmla="*/ 1749145 h 5599127"/>
              <a:gd name="connsiteX1173" fmla="*/ 3747284 w 4810419"/>
              <a:gd name="connsiteY1173" fmla="*/ 1751209 h 5599127"/>
              <a:gd name="connsiteX1174" fmla="*/ 3750066 w 4810419"/>
              <a:gd name="connsiteY1174" fmla="*/ 1734347 h 5599127"/>
              <a:gd name="connsiteX1175" fmla="*/ 4150549 w 4810419"/>
              <a:gd name="connsiteY1175" fmla="*/ 1719430 h 5599127"/>
              <a:gd name="connsiteX1176" fmla="*/ 4163052 w 4810419"/>
              <a:gd name="connsiteY1176" fmla="*/ 1721493 h 5599127"/>
              <a:gd name="connsiteX1177" fmla="*/ 4166646 w 4810419"/>
              <a:gd name="connsiteY1177" fmla="*/ 1733265 h 5599127"/>
              <a:gd name="connsiteX1178" fmla="*/ 4157263 w 4810419"/>
              <a:gd name="connsiteY1178" fmla="*/ 1731717 h 5599127"/>
              <a:gd name="connsiteX1179" fmla="*/ 4150007 w 4810419"/>
              <a:gd name="connsiteY1179" fmla="*/ 1745330 h 5599127"/>
              <a:gd name="connsiteX1180" fmla="*/ 4146375 w 4810419"/>
              <a:gd name="connsiteY1180" fmla="*/ 1744730 h 5599127"/>
              <a:gd name="connsiteX1181" fmla="*/ 3579028 w 4810419"/>
              <a:gd name="connsiteY1181" fmla="*/ 1706128 h 5599127"/>
              <a:gd name="connsiteX1182" fmla="*/ 3551215 w 4810419"/>
              <a:gd name="connsiteY1182" fmla="*/ 1718860 h 5599127"/>
              <a:gd name="connsiteX1183" fmla="*/ 3576247 w 4810419"/>
              <a:gd name="connsiteY1183" fmla="*/ 1722989 h 5599127"/>
              <a:gd name="connsiteX1184" fmla="*/ 3916920 w 4810419"/>
              <a:gd name="connsiteY1184" fmla="*/ 1680886 h 5599127"/>
              <a:gd name="connsiteX1185" fmla="*/ 3915528 w 4810419"/>
              <a:gd name="connsiteY1185" fmla="*/ 1689324 h 5599127"/>
              <a:gd name="connsiteX1186" fmla="*/ 3940559 w 4810419"/>
              <a:gd name="connsiteY1186" fmla="*/ 1693454 h 5599127"/>
              <a:gd name="connsiteX1187" fmla="*/ 3941952 w 4810419"/>
              <a:gd name="connsiteY1187" fmla="*/ 1685015 h 5599127"/>
              <a:gd name="connsiteX1188" fmla="*/ 3681465 w 4810419"/>
              <a:gd name="connsiteY1188" fmla="*/ 1630654 h 5599127"/>
              <a:gd name="connsiteX1189" fmla="*/ 3693991 w 4810419"/>
              <a:gd name="connsiteY1189" fmla="*/ 1632720 h 5599127"/>
              <a:gd name="connsiteX1190" fmla="*/ 3689817 w 4810419"/>
              <a:gd name="connsiteY1190" fmla="*/ 1658019 h 5599127"/>
              <a:gd name="connsiteX1191" fmla="*/ 3677291 w 4810419"/>
              <a:gd name="connsiteY1191" fmla="*/ 1655953 h 5599127"/>
              <a:gd name="connsiteX1192" fmla="*/ 4003142 w 4810419"/>
              <a:gd name="connsiteY1192" fmla="*/ 1625829 h 5599127"/>
              <a:gd name="connsiteX1193" fmla="*/ 4015647 w 4810419"/>
              <a:gd name="connsiteY1193" fmla="*/ 1627892 h 5599127"/>
              <a:gd name="connsiteX1194" fmla="*/ 4012865 w 4810419"/>
              <a:gd name="connsiteY1194" fmla="*/ 1644754 h 5599127"/>
              <a:gd name="connsiteX1195" fmla="*/ 4000360 w 4810419"/>
              <a:gd name="connsiteY1195" fmla="*/ 1642691 h 5599127"/>
              <a:gd name="connsiteX1196" fmla="*/ 4042069 w 4810419"/>
              <a:gd name="connsiteY1196" fmla="*/ 1623598 h 5599127"/>
              <a:gd name="connsiteX1197" fmla="*/ 4062939 w 4810419"/>
              <a:gd name="connsiteY1197" fmla="*/ 1627042 h 5599127"/>
              <a:gd name="connsiteX1198" fmla="*/ 4060157 w 4810419"/>
              <a:gd name="connsiteY1198" fmla="*/ 1643904 h 5599127"/>
              <a:gd name="connsiteX1199" fmla="*/ 4039287 w 4810419"/>
              <a:gd name="connsiteY1199" fmla="*/ 1640461 h 5599127"/>
              <a:gd name="connsiteX1200" fmla="*/ 4213560 w 4810419"/>
              <a:gd name="connsiteY1200" fmla="*/ 1614265 h 5599127"/>
              <a:gd name="connsiteX1201" fmla="*/ 4216250 w 4810419"/>
              <a:gd name="connsiteY1201" fmla="*/ 1623085 h 5599127"/>
              <a:gd name="connsiteX1202" fmla="*/ 4215710 w 4810419"/>
              <a:gd name="connsiteY1202" fmla="*/ 1622996 h 5599127"/>
              <a:gd name="connsiteX1203" fmla="*/ 3877227 w 4810419"/>
              <a:gd name="connsiteY1203" fmla="*/ 1613723 h 5599127"/>
              <a:gd name="connsiteX1204" fmla="*/ 3889096 w 4810419"/>
              <a:gd name="connsiteY1204" fmla="*/ 1615682 h 5599127"/>
              <a:gd name="connsiteX1205" fmla="*/ 3887707 w 4810419"/>
              <a:gd name="connsiteY1205" fmla="*/ 1624105 h 5599127"/>
              <a:gd name="connsiteX1206" fmla="*/ 3881397 w 4810419"/>
              <a:gd name="connsiteY1206" fmla="*/ 1639725 h 5599127"/>
              <a:gd name="connsiteX1207" fmla="*/ 3881727 w 4810419"/>
              <a:gd name="connsiteY1207" fmla="*/ 1637720 h 5599127"/>
              <a:gd name="connsiteX1208" fmla="*/ 3873838 w 4810419"/>
              <a:gd name="connsiteY1208" fmla="*/ 1622396 h 5599127"/>
              <a:gd name="connsiteX1209" fmla="*/ 3876268 w 4810419"/>
              <a:gd name="connsiteY1209" fmla="*/ 1614650 h 5599127"/>
              <a:gd name="connsiteX1210" fmla="*/ 3621678 w 4810419"/>
              <a:gd name="connsiteY1210" fmla="*/ 1603469 h 5599127"/>
              <a:gd name="connsiteX1211" fmla="*/ 3632791 w 4810419"/>
              <a:gd name="connsiteY1211" fmla="*/ 1613970 h 5599127"/>
              <a:gd name="connsiteX1212" fmla="*/ 3659215 w 4810419"/>
              <a:gd name="connsiteY1212" fmla="*/ 1609662 h 5599127"/>
              <a:gd name="connsiteX1213" fmla="*/ 3671742 w 4810419"/>
              <a:gd name="connsiteY1213" fmla="*/ 1611728 h 5599127"/>
              <a:gd name="connsiteX1214" fmla="*/ 3667568 w 4810419"/>
              <a:gd name="connsiteY1214" fmla="*/ 1637028 h 5599127"/>
              <a:gd name="connsiteX1215" fmla="*/ 3618896 w 4810419"/>
              <a:gd name="connsiteY1215" fmla="*/ 1620331 h 5599127"/>
              <a:gd name="connsiteX1216" fmla="*/ 4371548 w 4810419"/>
              <a:gd name="connsiteY1216" fmla="*/ 1591611 h 5599127"/>
              <a:gd name="connsiteX1217" fmla="*/ 4379296 w 4810419"/>
              <a:gd name="connsiteY1217" fmla="*/ 1606692 h 5599127"/>
              <a:gd name="connsiteX1218" fmla="*/ 4373943 w 4810419"/>
              <a:gd name="connsiteY1218" fmla="*/ 1608107 h 5599127"/>
              <a:gd name="connsiteX1219" fmla="*/ 4232193 w 4810419"/>
              <a:gd name="connsiteY1219" fmla="*/ 1588219 h 5599127"/>
              <a:gd name="connsiteX1220" fmla="*/ 4230746 w 4810419"/>
              <a:gd name="connsiteY1220" fmla="*/ 1596992 h 5599127"/>
              <a:gd name="connsiteX1221" fmla="*/ 4226057 w 4810419"/>
              <a:gd name="connsiteY1221" fmla="*/ 1596218 h 5599127"/>
              <a:gd name="connsiteX1222" fmla="*/ 3528495 w 4810419"/>
              <a:gd name="connsiteY1222" fmla="*/ 1570775 h 5599127"/>
              <a:gd name="connsiteX1223" fmla="*/ 3525713 w 4810419"/>
              <a:gd name="connsiteY1223" fmla="*/ 1587636 h 5599127"/>
              <a:gd name="connsiteX1224" fmla="*/ 3550744 w 4810419"/>
              <a:gd name="connsiteY1224" fmla="*/ 1591766 h 5599127"/>
              <a:gd name="connsiteX1225" fmla="*/ 3553526 w 4810419"/>
              <a:gd name="connsiteY1225" fmla="*/ 1574905 h 5599127"/>
              <a:gd name="connsiteX1226" fmla="*/ 4151480 w 4810419"/>
              <a:gd name="connsiteY1226" fmla="*/ 1557927 h 5599127"/>
              <a:gd name="connsiteX1227" fmla="*/ 4160896 w 4810419"/>
              <a:gd name="connsiteY1227" fmla="*/ 1559480 h 5599127"/>
              <a:gd name="connsiteX1228" fmla="*/ 4159586 w 4810419"/>
              <a:gd name="connsiteY1228" fmla="*/ 1561775 h 5599127"/>
              <a:gd name="connsiteX1229" fmla="*/ 4158195 w 4810419"/>
              <a:gd name="connsiteY1229" fmla="*/ 1570214 h 5599127"/>
              <a:gd name="connsiteX1230" fmla="*/ 4172407 w 4810419"/>
              <a:gd name="connsiteY1230" fmla="*/ 1572557 h 5599127"/>
              <a:gd name="connsiteX1231" fmla="*/ 4154247 w 4810419"/>
              <a:gd name="connsiteY1231" fmla="*/ 1619012 h 5599127"/>
              <a:gd name="connsiteX1232" fmla="*/ 4191806 w 4810419"/>
              <a:gd name="connsiteY1232" fmla="*/ 1625208 h 5599127"/>
              <a:gd name="connsiteX1233" fmla="*/ 4182060 w 4810419"/>
              <a:gd name="connsiteY1233" fmla="*/ 1606281 h 5599127"/>
              <a:gd name="connsiteX1234" fmla="*/ 4184842 w 4810419"/>
              <a:gd name="connsiteY1234" fmla="*/ 1589419 h 5599127"/>
              <a:gd name="connsiteX1235" fmla="*/ 4208518 w 4810419"/>
              <a:gd name="connsiteY1235" fmla="*/ 1604409 h 5599127"/>
              <a:gd name="connsiteX1236" fmla="*/ 4186099 w 4810419"/>
              <a:gd name="connsiteY1236" fmla="*/ 1647360 h 5599127"/>
              <a:gd name="connsiteX1237" fmla="*/ 4175569 w 4810419"/>
              <a:gd name="connsiteY1237" fmla="*/ 1645624 h 5599127"/>
              <a:gd name="connsiteX1238" fmla="*/ 4083783 w 4810419"/>
              <a:gd name="connsiteY1238" fmla="*/ 1734404 h 5599127"/>
              <a:gd name="connsiteX1239" fmla="*/ 4085603 w 4810419"/>
              <a:gd name="connsiteY1239" fmla="*/ 1723377 h 5599127"/>
              <a:gd name="connsiteX1240" fmla="*/ 4098846 w 4810419"/>
              <a:gd name="connsiteY1240" fmla="*/ 1696092 h 5599127"/>
              <a:gd name="connsiteX1241" fmla="*/ 4093326 w 4810419"/>
              <a:gd name="connsiteY1241" fmla="*/ 1692495 h 5599127"/>
              <a:gd name="connsiteX1242" fmla="*/ 4108831 w 4810419"/>
              <a:gd name="connsiteY1242" fmla="*/ 1660587 h 5599127"/>
              <a:gd name="connsiteX1243" fmla="*/ 4097693 w 4810419"/>
              <a:gd name="connsiteY1243" fmla="*/ 1650097 h 5599127"/>
              <a:gd name="connsiteX1244" fmla="*/ 4151480 w 4810419"/>
              <a:gd name="connsiteY1244" fmla="*/ 1557927 h 5599127"/>
              <a:gd name="connsiteX1245" fmla="*/ 4076386 w 4810419"/>
              <a:gd name="connsiteY1245" fmla="*/ 1545537 h 5599127"/>
              <a:gd name="connsiteX1246" fmla="*/ 4088891 w 4810419"/>
              <a:gd name="connsiteY1246" fmla="*/ 1547601 h 5599127"/>
              <a:gd name="connsiteX1247" fmla="*/ 4086109 w 4810419"/>
              <a:gd name="connsiteY1247" fmla="*/ 1564462 h 5599127"/>
              <a:gd name="connsiteX1248" fmla="*/ 4073604 w 4810419"/>
              <a:gd name="connsiteY1248" fmla="*/ 1562398 h 5599127"/>
              <a:gd name="connsiteX1249" fmla="*/ 4056906 w 4810419"/>
              <a:gd name="connsiteY1249" fmla="*/ 1533670 h 5599127"/>
              <a:gd name="connsiteX1250" fmla="*/ 4065249 w 4810419"/>
              <a:gd name="connsiteY1250" fmla="*/ 1535047 h 5599127"/>
              <a:gd name="connsiteX1251" fmla="*/ 4062467 w 4810419"/>
              <a:gd name="connsiteY1251" fmla="*/ 1551909 h 5599127"/>
              <a:gd name="connsiteX1252" fmla="*/ 4054123 w 4810419"/>
              <a:gd name="connsiteY1252" fmla="*/ 1550532 h 5599127"/>
              <a:gd name="connsiteX1253" fmla="*/ 4221929 w 4810419"/>
              <a:gd name="connsiteY1253" fmla="*/ 1520482 h 5599127"/>
              <a:gd name="connsiteX1254" fmla="*/ 4225970 w 4810419"/>
              <a:gd name="connsiteY1254" fmla="*/ 1521867 h 5599127"/>
              <a:gd name="connsiteX1255" fmla="*/ 4220171 w 4810419"/>
              <a:gd name="connsiteY1255" fmla="*/ 1531133 h 5599127"/>
              <a:gd name="connsiteX1256" fmla="*/ 3799219 w 4810419"/>
              <a:gd name="connsiteY1256" fmla="*/ 1514412 h 5599127"/>
              <a:gd name="connsiteX1257" fmla="*/ 3811724 w 4810419"/>
              <a:gd name="connsiteY1257" fmla="*/ 1516475 h 5599127"/>
              <a:gd name="connsiteX1258" fmla="*/ 3833974 w 4810419"/>
              <a:gd name="connsiteY1258" fmla="*/ 1537465 h 5599127"/>
              <a:gd name="connsiteX1259" fmla="*/ 3818687 w 4810419"/>
              <a:gd name="connsiteY1259" fmla="*/ 1552264 h 5599127"/>
              <a:gd name="connsiteX1260" fmla="*/ 3815906 w 4810419"/>
              <a:gd name="connsiteY1260" fmla="*/ 1569125 h 5599127"/>
              <a:gd name="connsiteX1261" fmla="*/ 3840937 w 4810419"/>
              <a:gd name="connsiteY1261" fmla="*/ 1573255 h 5599127"/>
              <a:gd name="connsiteX1262" fmla="*/ 3838620 w 4810419"/>
              <a:gd name="connsiteY1262" fmla="*/ 1587299 h 5599127"/>
              <a:gd name="connsiteX1263" fmla="*/ 3798280 w 4810419"/>
              <a:gd name="connsiteY1263" fmla="*/ 1597964 h 5599127"/>
              <a:gd name="connsiteX1264" fmla="*/ 3796888 w 4810419"/>
              <a:gd name="connsiteY1264" fmla="*/ 1606402 h 5599127"/>
              <a:gd name="connsiteX1265" fmla="*/ 3821920 w 4810419"/>
              <a:gd name="connsiteY1265" fmla="*/ 1610532 h 5599127"/>
              <a:gd name="connsiteX1266" fmla="*/ 3819138 w 4810419"/>
              <a:gd name="connsiteY1266" fmla="*/ 1627394 h 5599127"/>
              <a:gd name="connsiteX1267" fmla="*/ 3808025 w 4810419"/>
              <a:gd name="connsiteY1267" fmla="*/ 1616893 h 5599127"/>
              <a:gd name="connsiteX1268" fmla="*/ 3781601 w 4810419"/>
              <a:gd name="connsiteY1268" fmla="*/ 1621201 h 5599127"/>
              <a:gd name="connsiteX1269" fmla="*/ 3802452 w 4810419"/>
              <a:gd name="connsiteY1269" fmla="*/ 1572679 h 5599127"/>
              <a:gd name="connsiteX1270" fmla="*/ 3767234 w 4810419"/>
              <a:gd name="connsiteY1270" fmla="*/ 1552428 h 5599127"/>
              <a:gd name="connsiteX1271" fmla="*/ 3771406 w 4810419"/>
              <a:gd name="connsiteY1271" fmla="*/ 1527143 h 5599127"/>
              <a:gd name="connsiteX1272" fmla="*/ 3799219 w 4810419"/>
              <a:gd name="connsiteY1272" fmla="*/ 1514412 h 5599127"/>
              <a:gd name="connsiteX1273" fmla="*/ 3954794 w 4810419"/>
              <a:gd name="connsiteY1273" fmla="*/ 1508900 h 5599127"/>
              <a:gd name="connsiteX1274" fmla="*/ 3937321 w 4810419"/>
              <a:gd name="connsiteY1274" fmla="*/ 1557235 h 5599127"/>
              <a:gd name="connsiteX1275" fmla="*/ 3935928 w 4810419"/>
              <a:gd name="connsiteY1275" fmla="*/ 1565673 h 5599127"/>
              <a:gd name="connsiteX1276" fmla="*/ 3911699 w 4810419"/>
              <a:gd name="connsiteY1276" fmla="*/ 1569610 h 5599127"/>
              <a:gd name="connsiteX1277" fmla="*/ 3852065 w 4810419"/>
              <a:gd name="connsiteY1277" fmla="*/ 1505809 h 5599127"/>
              <a:gd name="connsiteX1278" fmla="*/ 3877096 w 4810419"/>
              <a:gd name="connsiteY1278" fmla="*/ 1509939 h 5599127"/>
              <a:gd name="connsiteX1279" fmla="*/ 3876593 w 4810419"/>
              <a:gd name="connsiteY1279" fmla="*/ 1512990 h 5599127"/>
              <a:gd name="connsiteX1280" fmla="*/ 3870557 w 4810419"/>
              <a:gd name="connsiteY1280" fmla="*/ 1520247 h 5599127"/>
              <a:gd name="connsiteX1281" fmla="*/ 3874326 w 4810419"/>
              <a:gd name="connsiteY1281" fmla="*/ 1526730 h 5599127"/>
              <a:gd name="connsiteX1282" fmla="*/ 3871533 w 4810419"/>
              <a:gd name="connsiteY1282" fmla="*/ 1543662 h 5599127"/>
              <a:gd name="connsiteX1283" fmla="*/ 3843719 w 4810419"/>
              <a:gd name="connsiteY1283" fmla="*/ 1556394 h 5599127"/>
              <a:gd name="connsiteX1284" fmla="*/ 4096771 w 4810419"/>
              <a:gd name="connsiteY1284" fmla="*/ 1499833 h 5599127"/>
              <a:gd name="connsiteX1285" fmla="*/ 4121804 w 4810419"/>
              <a:gd name="connsiteY1285" fmla="*/ 1503963 h 5599127"/>
              <a:gd name="connsiteX1286" fmla="*/ 4118094 w 4810419"/>
              <a:gd name="connsiteY1286" fmla="*/ 1526445 h 5599127"/>
              <a:gd name="connsiteX1287" fmla="*/ 4095845 w 4810419"/>
              <a:gd name="connsiteY1287" fmla="*/ 1505454 h 5599127"/>
              <a:gd name="connsiteX1288" fmla="*/ 3579497 w 4810419"/>
              <a:gd name="connsiteY1288" fmla="*/ 1495481 h 5599127"/>
              <a:gd name="connsiteX1289" fmla="*/ 3551684 w 4810419"/>
              <a:gd name="connsiteY1289" fmla="*/ 1508213 h 5599127"/>
              <a:gd name="connsiteX1290" fmla="*/ 3546585 w 4810419"/>
              <a:gd name="connsiteY1290" fmla="*/ 1539119 h 5599127"/>
              <a:gd name="connsiteX1291" fmla="*/ 3571617 w 4810419"/>
              <a:gd name="connsiteY1291" fmla="*/ 1543248 h 5599127"/>
              <a:gd name="connsiteX1292" fmla="*/ 3573006 w 4810419"/>
              <a:gd name="connsiteY1292" fmla="*/ 1534824 h 5599127"/>
              <a:gd name="connsiteX1293" fmla="*/ 3562799 w 4810419"/>
              <a:gd name="connsiteY1293" fmla="*/ 1518700 h 5599127"/>
              <a:gd name="connsiteX1294" fmla="*/ 3576715 w 4810419"/>
              <a:gd name="connsiteY1294" fmla="*/ 1512343 h 5599127"/>
              <a:gd name="connsiteX1295" fmla="*/ 3828425 w 4810419"/>
              <a:gd name="connsiteY1295" fmla="*/ 1493241 h 5599127"/>
              <a:gd name="connsiteX1296" fmla="*/ 3840930 w 4810419"/>
              <a:gd name="connsiteY1296" fmla="*/ 1495304 h 5599127"/>
              <a:gd name="connsiteX1297" fmla="*/ 3838148 w 4810419"/>
              <a:gd name="connsiteY1297" fmla="*/ 1512165 h 5599127"/>
              <a:gd name="connsiteX1298" fmla="*/ 3825643 w 4810419"/>
              <a:gd name="connsiteY1298" fmla="*/ 1510102 h 5599127"/>
              <a:gd name="connsiteX1299" fmla="*/ 4430602 w 4810419"/>
              <a:gd name="connsiteY1299" fmla="*/ 1479335 h 5599127"/>
              <a:gd name="connsiteX1300" fmla="*/ 4421370 w 4810419"/>
              <a:gd name="connsiteY1300" fmla="*/ 1494271 h 5599127"/>
              <a:gd name="connsiteX1301" fmla="*/ 4440100 w 4810419"/>
              <a:gd name="connsiteY1301" fmla="*/ 1497361 h 5599127"/>
              <a:gd name="connsiteX1302" fmla="*/ 4412685 w 4810419"/>
              <a:gd name="connsiteY1302" fmla="*/ 1531010 h 5599127"/>
              <a:gd name="connsiteX1303" fmla="*/ 4369573 w 4810419"/>
              <a:gd name="connsiteY1303" fmla="*/ 1587766 h 5599127"/>
              <a:gd name="connsiteX1304" fmla="*/ 4370629 w 4810419"/>
              <a:gd name="connsiteY1304" fmla="*/ 1589823 h 5599127"/>
              <a:gd name="connsiteX1305" fmla="*/ 4358777 w 4810419"/>
              <a:gd name="connsiteY1305" fmla="*/ 1587868 h 5599127"/>
              <a:gd name="connsiteX1306" fmla="*/ 4344494 w 4810419"/>
              <a:gd name="connsiteY1306" fmla="*/ 1615900 h 5599127"/>
              <a:gd name="connsiteX1307" fmla="*/ 4338977 w 4810419"/>
              <a:gd name="connsiteY1307" fmla="*/ 1617360 h 5599127"/>
              <a:gd name="connsiteX1308" fmla="*/ 4340763 w 4810419"/>
              <a:gd name="connsiteY1308" fmla="*/ 1623221 h 5599127"/>
              <a:gd name="connsiteX1309" fmla="*/ 4339782 w 4810419"/>
              <a:gd name="connsiteY1309" fmla="*/ 1625148 h 5599127"/>
              <a:gd name="connsiteX1310" fmla="*/ 4338389 w 4810419"/>
              <a:gd name="connsiteY1310" fmla="*/ 1633587 h 5599127"/>
              <a:gd name="connsiteX1311" fmla="*/ 4344215 w 4810419"/>
              <a:gd name="connsiteY1311" fmla="*/ 1634547 h 5599127"/>
              <a:gd name="connsiteX1312" fmla="*/ 4347311 w 4810419"/>
              <a:gd name="connsiteY1312" fmla="*/ 1644708 h 5599127"/>
              <a:gd name="connsiteX1313" fmla="*/ 4301890 w 4810419"/>
              <a:gd name="connsiteY1313" fmla="*/ 1686296 h 5599127"/>
              <a:gd name="connsiteX1314" fmla="*/ 4307814 w 4810419"/>
              <a:gd name="connsiteY1314" fmla="*/ 1697824 h 5599127"/>
              <a:gd name="connsiteX1315" fmla="*/ 4302230 w 4810419"/>
              <a:gd name="connsiteY1315" fmla="*/ 1696904 h 5599127"/>
              <a:gd name="connsiteX1316" fmla="*/ 4286651 w 4810419"/>
              <a:gd name="connsiteY1316" fmla="*/ 1726133 h 5599127"/>
              <a:gd name="connsiteX1317" fmla="*/ 4282410 w 4810419"/>
              <a:gd name="connsiteY1317" fmla="*/ 1726377 h 5599127"/>
              <a:gd name="connsiteX1318" fmla="*/ 4285146 w 4810419"/>
              <a:gd name="connsiteY1318" fmla="*/ 1728957 h 5599127"/>
              <a:gd name="connsiteX1319" fmla="*/ 4259813 w 4810419"/>
              <a:gd name="connsiteY1319" fmla="*/ 1776490 h 5599127"/>
              <a:gd name="connsiteX1320" fmla="*/ 4232820 w 4810419"/>
              <a:gd name="connsiteY1320" fmla="*/ 1793250 h 5599127"/>
              <a:gd name="connsiteX1321" fmla="*/ 4249420 w 4810419"/>
              <a:gd name="connsiteY1321" fmla="*/ 1795989 h 5599127"/>
              <a:gd name="connsiteX1322" fmla="*/ 4246370 w 4810419"/>
              <a:gd name="connsiteY1322" fmla="*/ 1801714 h 5599127"/>
              <a:gd name="connsiteX1323" fmla="*/ 4242548 w 4810419"/>
              <a:gd name="connsiteY1323" fmla="*/ 1807592 h 5599127"/>
              <a:gd name="connsiteX1324" fmla="*/ 4231427 w 4810419"/>
              <a:gd name="connsiteY1324" fmla="*/ 1801688 h 5599127"/>
              <a:gd name="connsiteX1325" fmla="*/ 4236202 w 4810419"/>
              <a:gd name="connsiteY1325" fmla="*/ 1817356 h 5599127"/>
              <a:gd name="connsiteX1326" fmla="*/ 4199184 w 4810419"/>
              <a:gd name="connsiteY1326" fmla="*/ 1874303 h 5599127"/>
              <a:gd name="connsiteX1327" fmla="*/ 4185535 w 4810419"/>
              <a:gd name="connsiteY1327" fmla="*/ 1872051 h 5599127"/>
              <a:gd name="connsiteX1328" fmla="*/ 4189707 w 4810419"/>
              <a:gd name="connsiteY1328" fmla="*/ 1846766 h 5599127"/>
              <a:gd name="connsiteX1329" fmla="*/ 4210555 w 4810419"/>
              <a:gd name="connsiteY1329" fmla="*/ 1850206 h 5599127"/>
              <a:gd name="connsiteX1330" fmla="*/ 4204993 w 4810419"/>
              <a:gd name="connsiteY1330" fmla="*/ 1831968 h 5599127"/>
              <a:gd name="connsiteX1331" fmla="*/ 4216401 w 4810419"/>
              <a:gd name="connsiteY1331" fmla="*/ 1797638 h 5599127"/>
              <a:gd name="connsiteX1332" fmla="*/ 4275694 w 4810419"/>
              <a:gd name="connsiteY1332" fmla="*/ 1714105 h 5599127"/>
              <a:gd name="connsiteX1333" fmla="*/ 4319741 w 4810419"/>
              <a:gd name="connsiteY1333" fmla="*/ 1620196 h 5599127"/>
              <a:gd name="connsiteX1334" fmla="*/ 4352643 w 4810419"/>
              <a:gd name="connsiteY1334" fmla="*/ 1573426 h 5599127"/>
              <a:gd name="connsiteX1335" fmla="*/ 4372270 w 4810419"/>
              <a:gd name="connsiteY1335" fmla="*/ 1540829 h 5599127"/>
              <a:gd name="connsiteX1336" fmla="*/ 4386475 w 4810419"/>
              <a:gd name="connsiteY1336" fmla="*/ 1536871 h 5599127"/>
              <a:gd name="connsiteX1337" fmla="*/ 4404670 w 4810419"/>
              <a:gd name="connsiteY1337" fmla="*/ 1517505 h 5599127"/>
              <a:gd name="connsiteX1338" fmla="*/ 4397718 w 4810419"/>
              <a:gd name="connsiteY1338" fmla="*/ 1507691 h 5599127"/>
              <a:gd name="connsiteX1339" fmla="*/ 4400144 w 4810419"/>
              <a:gd name="connsiteY1339" fmla="*/ 1501616 h 5599127"/>
              <a:gd name="connsiteX1340" fmla="*/ 4420556 w 4810419"/>
              <a:gd name="connsiteY1340" fmla="*/ 1512455 h 5599127"/>
              <a:gd name="connsiteX1341" fmla="*/ 4421945 w 4810419"/>
              <a:gd name="connsiteY1341" fmla="*/ 1504031 h 5599127"/>
              <a:gd name="connsiteX1342" fmla="*/ 4412223 w 4810419"/>
              <a:gd name="connsiteY1342" fmla="*/ 1485107 h 5599127"/>
              <a:gd name="connsiteX1343" fmla="*/ 4250925 w 4810419"/>
              <a:gd name="connsiteY1343" fmla="*/ 1467148 h 5599127"/>
              <a:gd name="connsiteX1344" fmla="*/ 4252300 w 4810419"/>
              <a:gd name="connsiteY1344" fmla="*/ 1467375 h 5599127"/>
              <a:gd name="connsiteX1345" fmla="*/ 4249518 w 4810419"/>
              <a:gd name="connsiteY1345" fmla="*/ 1484237 h 5599127"/>
              <a:gd name="connsiteX1346" fmla="*/ 4248021 w 4810419"/>
              <a:gd name="connsiteY1346" fmla="*/ 1486628 h 5599127"/>
              <a:gd name="connsiteX1347" fmla="*/ 4241413 w 4810419"/>
              <a:gd name="connsiteY1347" fmla="*/ 1480388 h 5599127"/>
              <a:gd name="connsiteX1348" fmla="*/ 4205279 w 4810419"/>
              <a:gd name="connsiteY1348" fmla="*/ 1465774 h 5599127"/>
              <a:gd name="connsiteX1349" fmla="*/ 4217771 w 4810419"/>
              <a:gd name="connsiteY1349" fmla="*/ 1467835 h 5599127"/>
              <a:gd name="connsiteX1350" fmla="*/ 4215924 w 4810419"/>
              <a:gd name="connsiteY1350" fmla="*/ 1479027 h 5599127"/>
              <a:gd name="connsiteX1351" fmla="*/ 4212180 w 4810419"/>
              <a:gd name="connsiteY1351" fmla="*/ 1484233 h 5599127"/>
              <a:gd name="connsiteX1352" fmla="*/ 4202461 w 4810419"/>
              <a:gd name="connsiteY1352" fmla="*/ 1482629 h 5599127"/>
              <a:gd name="connsiteX1353" fmla="*/ 4205228 w 4810419"/>
              <a:gd name="connsiteY1353" fmla="*/ 1465861 h 5599127"/>
              <a:gd name="connsiteX1354" fmla="*/ 3807565 w 4810419"/>
              <a:gd name="connsiteY1354" fmla="*/ 1463826 h 5599127"/>
              <a:gd name="connsiteX1355" fmla="*/ 3820070 w 4810419"/>
              <a:gd name="connsiteY1355" fmla="*/ 1465889 h 5599127"/>
              <a:gd name="connsiteX1356" fmla="*/ 3817288 w 4810419"/>
              <a:gd name="connsiteY1356" fmla="*/ 1482751 h 5599127"/>
              <a:gd name="connsiteX1357" fmla="*/ 3804783 w 4810419"/>
              <a:gd name="connsiteY1357" fmla="*/ 1480688 h 5599127"/>
              <a:gd name="connsiteX1358" fmla="*/ 3848811 w 4810419"/>
              <a:gd name="connsiteY1358" fmla="*/ 1447537 h 5599127"/>
              <a:gd name="connsiteX1359" fmla="*/ 3861338 w 4810419"/>
              <a:gd name="connsiteY1359" fmla="*/ 1449604 h 5599127"/>
              <a:gd name="connsiteX1360" fmla="*/ 3884052 w 4810419"/>
              <a:gd name="connsiteY1360" fmla="*/ 1467778 h 5599127"/>
              <a:gd name="connsiteX1361" fmla="*/ 3878488 w 4810419"/>
              <a:gd name="connsiteY1361" fmla="*/ 1501501 h 5599127"/>
              <a:gd name="connsiteX1362" fmla="*/ 3865962 w 4810419"/>
              <a:gd name="connsiteY1362" fmla="*/ 1499434 h 5599127"/>
              <a:gd name="connsiteX1363" fmla="*/ 3868744 w 4810419"/>
              <a:gd name="connsiteY1363" fmla="*/ 1482572 h 5599127"/>
              <a:gd name="connsiteX1364" fmla="*/ 3856239 w 4810419"/>
              <a:gd name="connsiteY1364" fmla="*/ 1480509 h 5599127"/>
              <a:gd name="connsiteX1365" fmla="*/ 3829815 w 4810419"/>
              <a:gd name="connsiteY1365" fmla="*/ 1484818 h 5599127"/>
              <a:gd name="connsiteX1366" fmla="*/ 3890543 w 4810419"/>
              <a:gd name="connsiteY1366" fmla="*/ 1428435 h 5599127"/>
              <a:gd name="connsiteX1367" fmla="*/ 3903048 w 4810419"/>
              <a:gd name="connsiteY1367" fmla="*/ 1430498 h 5599127"/>
              <a:gd name="connsiteX1368" fmla="*/ 3904266 w 4810419"/>
              <a:gd name="connsiteY1368" fmla="*/ 1434487 h 5599127"/>
              <a:gd name="connsiteX1369" fmla="*/ 3904876 w 4810419"/>
              <a:gd name="connsiteY1369" fmla="*/ 1442185 h 5599127"/>
              <a:gd name="connsiteX1370" fmla="*/ 3895497 w 4810419"/>
              <a:gd name="connsiteY1370" fmla="*/ 1455240 h 5599127"/>
              <a:gd name="connsiteX1371" fmla="*/ 3886369 w 4810419"/>
              <a:gd name="connsiteY1371" fmla="*/ 1453734 h 5599127"/>
              <a:gd name="connsiteX1372" fmla="*/ 4448080 w 4810419"/>
              <a:gd name="connsiteY1372" fmla="*/ 1423623 h 5599127"/>
              <a:gd name="connsiteX1373" fmla="*/ 4458457 w 4810419"/>
              <a:gd name="connsiteY1373" fmla="*/ 1425335 h 5599127"/>
              <a:gd name="connsiteX1374" fmla="*/ 4457065 w 4810419"/>
              <a:gd name="connsiteY1374" fmla="*/ 1433773 h 5599127"/>
              <a:gd name="connsiteX1375" fmla="*/ 4448330 w 4810419"/>
              <a:gd name="connsiteY1375" fmla="*/ 1450460 h 5599127"/>
              <a:gd name="connsiteX1376" fmla="*/ 4445599 w 4810419"/>
              <a:gd name="connsiteY1376" fmla="*/ 1438652 h 5599127"/>
              <a:gd name="connsiteX1377" fmla="*/ 4450701 w 4810419"/>
              <a:gd name="connsiteY1377" fmla="*/ 1407732 h 5599127"/>
              <a:gd name="connsiteX1378" fmla="*/ 4459045 w 4810419"/>
              <a:gd name="connsiteY1378" fmla="*/ 1409109 h 5599127"/>
              <a:gd name="connsiteX1379" fmla="*/ 4473046 w 4810419"/>
              <a:gd name="connsiteY1379" fmla="*/ 1414772 h 5599127"/>
              <a:gd name="connsiteX1380" fmla="*/ 4472351 w 4810419"/>
              <a:gd name="connsiteY1380" fmla="*/ 1418975 h 5599127"/>
              <a:gd name="connsiteX1381" fmla="*/ 4449469 w 4810419"/>
              <a:gd name="connsiteY1381" fmla="*/ 1415199 h 5599127"/>
              <a:gd name="connsiteX1382" fmla="*/ 3656915 w 4810419"/>
              <a:gd name="connsiteY1382" fmla="*/ 1389890 h 5599127"/>
              <a:gd name="connsiteX1383" fmla="*/ 3655523 w 4810419"/>
              <a:gd name="connsiteY1383" fmla="*/ 1398328 h 5599127"/>
              <a:gd name="connsiteX1384" fmla="*/ 3680555 w 4810419"/>
              <a:gd name="connsiteY1384" fmla="*/ 1402458 h 5599127"/>
              <a:gd name="connsiteX1385" fmla="*/ 3681947 w 4810419"/>
              <a:gd name="connsiteY1385" fmla="*/ 1394020 h 5599127"/>
              <a:gd name="connsiteX1386" fmla="*/ 4101474 w 4810419"/>
              <a:gd name="connsiteY1386" fmla="*/ 1357099 h 5599127"/>
              <a:gd name="connsiteX1387" fmla="*/ 4073660 w 4810419"/>
              <a:gd name="connsiteY1387" fmla="*/ 1369830 h 5599127"/>
              <a:gd name="connsiteX1388" fmla="*/ 4098693 w 4810419"/>
              <a:gd name="connsiteY1388" fmla="*/ 1373960 h 5599127"/>
              <a:gd name="connsiteX1389" fmla="*/ 4498931 w 4810419"/>
              <a:gd name="connsiteY1389" fmla="*/ 1348305 h 5599127"/>
              <a:gd name="connsiteX1390" fmla="*/ 4509438 w 4810419"/>
              <a:gd name="connsiteY1390" fmla="*/ 1350038 h 5599127"/>
              <a:gd name="connsiteX1391" fmla="*/ 4506656 w 4810419"/>
              <a:gd name="connsiteY1391" fmla="*/ 1366899 h 5599127"/>
              <a:gd name="connsiteX1392" fmla="*/ 4489053 w 4810419"/>
              <a:gd name="connsiteY1392" fmla="*/ 1395742 h 5599127"/>
              <a:gd name="connsiteX1393" fmla="*/ 4478184 w 4810419"/>
              <a:gd name="connsiteY1393" fmla="*/ 1393948 h 5599127"/>
              <a:gd name="connsiteX1394" fmla="*/ 4477079 w 4810419"/>
              <a:gd name="connsiteY1394" fmla="*/ 1390327 h 5599127"/>
              <a:gd name="connsiteX1395" fmla="*/ 4477916 w 4810419"/>
              <a:gd name="connsiteY1395" fmla="*/ 1385252 h 5599127"/>
              <a:gd name="connsiteX1396" fmla="*/ 4489751 w 4810419"/>
              <a:gd name="connsiteY1396" fmla="*/ 1362054 h 5599127"/>
              <a:gd name="connsiteX1397" fmla="*/ 3743138 w 4810419"/>
              <a:gd name="connsiteY1397" fmla="*/ 1334833 h 5599127"/>
              <a:gd name="connsiteX1398" fmla="*/ 3755643 w 4810419"/>
              <a:gd name="connsiteY1398" fmla="*/ 1336896 h 5599127"/>
              <a:gd name="connsiteX1399" fmla="*/ 3752861 w 4810419"/>
              <a:gd name="connsiteY1399" fmla="*/ 1353757 h 5599127"/>
              <a:gd name="connsiteX1400" fmla="*/ 3740356 w 4810419"/>
              <a:gd name="connsiteY1400" fmla="*/ 1351694 h 5599127"/>
              <a:gd name="connsiteX1401" fmla="*/ 3782064 w 4810419"/>
              <a:gd name="connsiteY1401" fmla="*/ 1332603 h 5599127"/>
              <a:gd name="connsiteX1402" fmla="*/ 3802934 w 4810419"/>
              <a:gd name="connsiteY1402" fmla="*/ 1336046 h 5599127"/>
              <a:gd name="connsiteX1403" fmla="*/ 3800152 w 4810419"/>
              <a:gd name="connsiteY1403" fmla="*/ 1352907 h 5599127"/>
              <a:gd name="connsiteX1404" fmla="*/ 3779282 w 4810419"/>
              <a:gd name="connsiteY1404" fmla="*/ 1349464 h 5599127"/>
              <a:gd name="connsiteX1405" fmla="*/ 4515723 w 4810419"/>
              <a:gd name="connsiteY1405" fmla="*/ 1331857 h 5599127"/>
              <a:gd name="connsiteX1406" fmla="*/ 4535522 w 4810419"/>
              <a:gd name="connsiteY1406" fmla="*/ 1335123 h 5599127"/>
              <a:gd name="connsiteX1407" fmla="*/ 4531483 w 4810419"/>
              <a:gd name="connsiteY1407" fmla="*/ 1345007 h 5599127"/>
              <a:gd name="connsiteX1408" fmla="*/ 4510830 w 4810419"/>
              <a:gd name="connsiteY1408" fmla="*/ 1341599 h 5599127"/>
              <a:gd name="connsiteX1409" fmla="*/ 4512220 w 4810419"/>
              <a:gd name="connsiteY1409" fmla="*/ 1333176 h 5599127"/>
              <a:gd name="connsiteX1410" fmla="*/ 3526435 w 4810419"/>
              <a:gd name="connsiteY1410" fmla="*/ 1296569 h 5599127"/>
              <a:gd name="connsiteX1411" fmla="*/ 3500011 w 4810419"/>
              <a:gd name="connsiteY1411" fmla="*/ 1300878 h 5599127"/>
              <a:gd name="connsiteX1412" fmla="*/ 3505563 w 4810419"/>
              <a:gd name="connsiteY1412" fmla="*/ 1345088 h 5599127"/>
              <a:gd name="connsiteX1413" fmla="*/ 3530594 w 4810419"/>
              <a:gd name="connsiteY1413" fmla="*/ 1349218 h 5599127"/>
              <a:gd name="connsiteX1414" fmla="*/ 3547292 w 4810419"/>
              <a:gd name="connsiteY1414" fmla="*/ 1325999 h 5599127"/>
              <a:gd name="connsiteX1415" fmla="*/ 3538940 w 4810419"/>
              <a:gd name="connsiteY1415" fmla="*/ 1298633 h 5599127"/>
              <a:gd name="connsiteX1416" fmla="*/ 4557483 w 4810419"/>
              <a:gd name="connsiteY1416" fmla="*/ 1280014 h 5599127"/>
              <a:gd name="connsiteX1417" fmla="*/ 4559516 w 4810419"/>
              <a:gd name="connsiteY1417" fmla="*/ 1280350 h 5599127"/>
              <a:gd name="connsiteX1418" fmla="*/ 4558123 w 4810419"/>
              <a:gd name="connsiteY1418" fmla="*/ 1288789 h 5599127"/>
              <a:gd name="connsiteX1419" fmla="*/ 4554961 w 4810419"/>
              <a:gd name="connsiteY1419" fmla="*/ 1295298 h 5599127"/>
              <a:gd name="connsiteX1420" fmla="*/ 3966570 w 4810419"/>
              <a:gd name="connsiteY1420" fmla="*/ 1279320 h 5599127"/>
              <a:gd name="connsiteX1421" fmla="*/ 3974915 w 4810419"/>
              <a:gd name="connsiteY1421" fmla="*/ 1280696 h 5599127"/>
              <a:gd name="connsiteX1422" fmla="*/ 3970741 w 4810419"/>
              <a:gd name="connsiteY1422" fmla="*/ 1305996 h 5599127"/>
              <a:gd name="connsiteX1423" fmla="*/ 3962396 w 4810419"/>
              <a:gd name="connsiteY1423" fmla="*/ 1304620 h 5599127"/>
              <a:gd name="connsiteX1424" fmla="*/ 3465235 w 4810419"/>
              <a:gd name="connsiteY1424" fmla="*/ 1277820 h 5599127"/>
              <a:gd name="connsiteX1425" fmla="*/ 3437421 w 4810419"/>
              <a:gd name="connsiteY1425" fmla="*/ 1290551 h 5599127"/>
              <a:gd name="connsiteX1426" fmla="*/ 3462453 w 4810419"/>
              <a:gd name="connsiteY1426" fmla="*/ 1294681 h 5599127"/>
              <a:gd name="connsiteX1427" fmla="*/ 3891476 w 4810419"/>
              <a:gd name="connsiteY1427" fmla="*/ 1266930 h 5599127"/>
              <a:gd name="connsiteX1428" fmla="*/ 3916507 w 4810419"/>
              <a:gd name="connsiteY1428" fmla="*/ 1271060 h 5599127"/>
              <a:gd name="connsiteX1429" fmla="*/ 3894243 w 4810419"/>
              <a:gd name="connsiteY1429" fmla="*/ 1328016 h 5599127"/>
              <a:gd name="connsiteX1430" fmla="*/ 3931801 w 4810419"/>
              <a:gd name="connsiteY1430" fmla="*/ 1334213 h 5599127"/>
              <a:gd name="connsiteX1431" fmla="*/ 3922056 w 4810419"/>
              <a:gd name="connsiteY1431" fmla="*/ 1315284 h 5599127"/>
              <a:gd name="connsiteX1432" fmla="*/ 3924838 w 4810419"/>
              <a:gd name="connsiteY1432" fmla="*/ 1298423 h 5599127"/>
              <a:gd name="connsiteX1433" fmla="*/ 3962860 w 4810419"/>
              <a:gd name="connsiteY1433" fmla="*/ 1353763 h 5599127"/>
              <a:gd name="connsiteX1434" fmla="*/ 3939207 w 4810419"/>
              <a:gd name="connsiteY1434" fmla="*/ 1367181 h 5599127"/>
              <a:gd name="connsiteX1435" fmla="*/ 3928092 w 4810419"/>
              <a:gd name="connsiteY1435" fmla="*/ 1356695 h 5599127"/>
              <a:gd name="connsiteX1436" fmla="*/ 3915565 w 4810419"/>
              <a:gd name="connsiteY1436" fmla="*/ 1354628 h 5599127"/>
              <a:gd name="connsiteX1437" fmla="*/ 3823779 w 4810419"/>
              <a:gd name="connsiteY1437" fmla="*/ 1443407 h 5599127"/>
              <a:gd name="connsiteX1438" fmla="*/ 3829343 w 4810419"/>
              <a:gd name="connsiteY1438" fmla="*/ 1409684 h 5599127"/>
              <a:gd name="connsiteX1439" fmla="*/ 3837255 w 4810419"/>
              <a:gd name="connsiteY1439" fmla="*/ 1393402 h 5599127"/>
              <a:gd name="connsiteX1440" fmla="*/ 3840894 w 4810419"/>
              <a:gd name="connsiteY1440" fmla="*/ 1388336 h 5599127"/>
              <a:gd name="connsiteX1441" fmla="*/ 3841501 w 4810419"/>
              <a:gd name="connsiteY1441" fmla="*/ 1384665 h 5599127"/>
              <a:gd name="connsiteX1442" fmla="*/ 3848826 w 4810419"/>
              <a:gd name="connsiteY1442" fmla="*/ 1369590 h 5599127"/>
              <a:gd name="connsiteX1443" fmla="*/ 3841190 w 4810419"/>
              <a:gd name="connsiteY1443" fmla="*/ 1362397 h 5599127"/>
              <a:gd name="connsiteX1444" fmla="*/ 3857596 w 4810419"/>
              <a:gd name="connsiteY1444" fmla="*/ 1365104 h 5599127"/>
              <a:gd name="connsiteX1445" fmla="*/ 3858986 w 4810419"/>
              <a:gd name="connsiteY1445" fmla="*/ 1356681 h 5599127"/>
              <a:gd name="connsiteX1446" fmla="*/ 3841500 w 4810419"/>
              <a:gd name="connsiteY1446" fmla="*/ 1353796 h 5599127"/>
              <a:gd name="connsiteX1447" fmla="*/ 3875244 w 4810419"/>
              <a:gd name="connsiteY1447" fmla="*/ 1306836 h 5599127"/>
              <a:gd name="connsiteX1448" fmla="*/ 3891476 w 4810419"/>
              <a:gd name="connsiteY1448" fmla="*/ 1266930 h 5599127"/>
              <a:gd name="connsiteX1449" fmla="*/ 3816381 w 4810419"/>
              <a:gd name="connsiteY1449" fmla="*/ 1254541 h 5599127"/>
              <a:gd name="connsiteX1450" fmla="*/ 3828886 w 4810419"/>
              <a:gd name="connsiteY1450" fmla="*/ 1256604 h 5599127"/>
              <a:gd name="connsiteX1451" fmla="*/ 3826104 w 4810419"/>
              <a:gd name="connsiteY1451" fmla="*/ 1273466 h 5599127"/>
              <a:gd name="connsiteX1452" fmla="*/ 3813600 w 4810419"/>
              <a:gd name="connsiteY1452" fmla="*/ 1271403 h 5599127"/>
              <a:gd name="connsiteX1453" fmla="*/ 3796901 w 4810419"/>
              <a:gd name="connsiteY1453" fmla="*/ 1242675 h 5599127"/>
              <a:gd name="connsiteX1454" fmla="*/ 3805244 w 4810419"/>
              <a:gd name="connsiteY1454" fmla="*/ 1244051 h 5599127"/>
              <a:gd name="connsiteX1455" fmla="*/ 3802462 w 4810419"/>
              <a:gd name="connsiteY1455" fmla="*/ 1260912 h 5599127"/>
              <a:gd name="connsiteX1456" fmla="*/ 3794119 w 4810419"/>
              <a:gd name="connsiteY1456" fmla="*/ 1259536 h 5599127"/>
              <a:gd name="connsiteX1457" fmla="*/ 4158972 w 4810419"/>
              <a:gd name="connsiteY1457" fmla="*/ 1242446 h 5599127"/>
              <a:gd name="connsiteX1458" fmla="*/ 4175498 w 4810419"/>
              <a:gd name="connsiteY1458" fmla="*/ 1245173 h 5599127"/>
              <a:gd name="connsiteX1459" fmla="*/ 4153564 w 4810419"/>
              <a:gd name="connsiteY1459" fmla="*/ 1275223 h 5599127"/>
              <a:gd name="connsiteX1460" fmla="*/ 4101143 w 4810419"/>
              <a:gd name="connsiteY1460" fmla="*/ 1242192 h 5599127"/>
              <a:gd name="connsiteX1461" fmla="*/ 4102807 w 4810419"/>
              <a:gd name="connsiteY1461" fmla="*/ 1255448 h 5599127"/>
              <a:gd name="connsiteX1462" fmla="*/ 4090194 w 4810419"/>
              <a:gd name="connsiteY1462" fmla="*/ 1264267 h 5599127"/>
              <a:gd name="connsiteX1463" fmla="*/ 4098324 w 4810419"/>
              <a:gd name="connsiteY1463" fmla="*/ 1246934 h 5599127"/>
              <a:gd name="connsiteX1464" fmla="*/ 3968354 w 4810419"/>
              <a:gd name="connsiteY1464" fmla="*/ 1231692 h 5599127"/>
              <a:gd name="connsiteX1465" fmla="*/ 3994373 w 4810419"/>
              <a:gd name="connsiteY1465" fmla="*/ 1240613 h 5599127"/>
              <a:gd name="connsiteX1466" fmla="*/ 3988809 w 4810419"/>
              <a:gd name="connsiteY1466" fmla="*/ 1274336 h 5599127"/>
              <a:gd name="connsiteX1467" fmla="*/ 3955433 w 4810419"/>
              <a:gd name="connsiteY1467" fmla="*/ 1268830 h 5599127"/>
              <a:gd name="connsiteX1468" fmla="*/ 3969352 w 4810419"/>
              <a:gd name="connsiteY1468" fmla="*/ 1262459 h 5599127"/>
              <a:gd name="connsiteX1469" fmla="*/ 3962451 w 4810419"/>
              <a:gd name="connsiteY1469" fmla="*/ 1249054 h 5599127"/>
              <a:gd name="connsiteX1470" fmla="*/ 3963751 w 4810419"/>
              <a:gd name="connsiteY1470" fmla="*/ 1241174 h 5599127"/>
              <a:gd name="connsiteX1471" fmla="*/ 3463395 w 4810419"/>
              <a:gd name="connsiteY1471" fmla="*/ 1211114 h 5599127"/>
              <a:gd name="connsiteX1472" fmla="*/ 3435581 w 4810419"/>
              <a:gd name="connsiteY1472" fmla="*/ 1223845 h 5599127"/>
              <a:gd name="connsiteX1473" fmla="*/ 3460613 w 4810419"/>
              <a:gd name="connsiteY1473" fmla="*/ 1227975 h 5599127"/>
              <a:gd name="connsiteX1474" fmla="*/ 3836766 w 4810419"/>
              <a:gd name="connsiteY1474" fmla="*/ 1208838 h 5599127"/>
              <a:gd name="connsiteX1475" fmla="*/ 3861798 w 4810419"/>
              <a:gd name="connsiteY1475" fmla="*/ 1212968 h 5599127"/>
              <a:gd name="connsiteX1476" fmla="*/ 3858089 w 4810419"/>
              <a:gd name="connsiteY1476" fmla="*/ 1235449 h 5599127"/>
              <a:gd name="connsiteX1477" fmla="*/ 3835839 w 4810419"/>
              <a:gd name="connsiteY1477" fmla="*/ 1214458 h 5599127"/>
              <a:gd name="connsiteX1478" fmla="*/ 4179822 w 4810419"/>
              <a:gd name="connsiteY1478" fmla="*/ 1193925 h 5599127"/>
              <a:gd name="connsiteX1479" fmla="*/ 4188338 w 4810419"/>
              <a:gd name="connsiteY1479" fmla="*/ 1195330 h 5599127"/>
              <a:gd name="connsiteX1480" fmla="*/ 4191456 w 4810419"/>
              <a:gd name="connsiteY1480" fmla="*/ 1201400 h 5599127"/>
              <a:gd name="connsiteX1481" fmla="*/ 4188174 w 4810419"/>
              <a:gd name="connsiteY1481" fmla="*/ 1221292 h 5599127"/>
              <a:gd name="connsiteX1482" fmla="*/ 4151189 w 4810419"/>
              <a:gd name="connsiteY1482" fmla="*/ 1208603 h 5599127"/>
              <a:gd name="connsiteX1483" fmla="*/ 4158639 w 4810419"/>
              <a:gd name="connsiteY1483" fmla="*/ 1197379 h 5599127"/>
              <a:gd name="connsiteX1484" fmla="*/ 3687482 w 4810419"/>
              <a:gd name="connsiteY1484" fmla="*/ 1181379 h 5599127"/>
              <a:gd name="connsiteX1485" fmla="*/ 3690206 w 4810419"/>
              <a:gd name="connsiteY1485" fmla="*/ 1188641 h 5599127"/>
              <a:gd name="connsiteX1486" fmla="*/ 3691449 w 4810419"/>
              <a:gd name="connsiteY1486" fmla="*/ 1205445 h 5599127"/>
              <a:gd name="connsiteX1487" fmla="*/ 3696000 w 4810419"/>
              <a:gd name="connsiteY1487" fmla="*/ 1206196 h 5599127"/>
              <a:gd name="connsiteX1488" fmla="*/ 3677316 w 4810419"/>
              <a:gd name="connsiteY1488" fmla="*/ 1266239 h 5599127"/>
              <a:gd name="connsiteX1489" fmla="*/ 3675924 w 4810419"/>
              <a:gd name="connsiteY1489" fmla="*/ 1274677 h 5599127"/>
              <a:gd name="connsiteX1490" fmla="*/ 3649502 w 4810419"/>
              <a:gd name="connsiteY1490" fmla="*/ 1278971 h 5599127"/>
              <a:gd name="connsiteX1491" fmla="*/ 3663062 w 4810419"/>
              <a:gd name="connsiteY1491" fmla="*/ 1235745 h 5599127"/>
              <a:gd name="connsiteX1492" fmla="*/ 4450172 w 4810419"/>
              <a:gd name="connsiteY1492" fmla="*/ 1177088 h 5599127"/>
              <a:gd name="connsiteX1493" fmla="*/ 4454191 w 4810419"/>
              <a:gd name="connsiteY1493" fmla="*/ 1177751 h 5599127"/>
              <a:gd name="connsiteX1494" fmla="*/ 4453787 w 4810419"/>
              <a:gd name="connsiteY1494" fmla="*/ 1180196 h 5599127"/>
              <a:gd name="connsiteX1495" fmla="*/ 4449770 w 4810419"/>
              <a:gd name="connsiteY1495" fmla="*/ 1179533 h 5599127"/>
              <a:gd name="connsiteX1496" fmla="*/ 3992533 w 4810419"/>
              <a:gd name="connsiteY1496" fmla="*/ 1173907 h 5599127"/>
              <a:gd name="connsiteX1497" fmla="*/ 4003646 w 4810419"/>
              <a:gd name="connsiteY1497" fmla="*/ 1184408 h 5599127"/>
              <a:gd name="connsiteX1498" fmla="*/ 4030070 w 4810419"/>
              <a:gd name="connsiteY1498" fmla="*/ 1180100 h 5599127"/>
              <a:gd name="connsiteX1499" fmla="*/ 4007827 w 4810419"/>
              <a:gd name="connsiteY1499" fmla="*/ 1237060 h 5599127"/>
              <a:gd name="connsiteX1500" fmla="*/ 3995300 w 4810419"/>
              <a:gd name="connsiteY1500" fmla="*/ 1234993 h 5599127"/>
              <a:gd name="connsiteX1501" fmla="*/ 3981407 w 4810419"/>
              <a:gd name="connsiteY1501" fmla="*/ 1189391 h 5599127"/>
              <a:gd name="connsiteX1502" fmla="*/ 4172655 w 4810419"/>
              <a:gd name="connsiteY1502" fmla="*/ 1159508 h 5599127"/>
              <a:gd name="connsiteX1503" fmla="*/ 4171489 w 4810419"/>
              <a:gd name="connsiteY1503" fmla="*/ 1166578 h 5599127"/>
              <a:gd name="connsiteX1504" fmla="*/ 4152953 w 4810419"/>
              <a:gd name="connsiteY1504" fmla="*/ 1173044 h 5599127"/>
              <a:gd name="connsiteX1505" fmla="*/ 4151481 w 4810419"/>
              <a:gd name="connsiteY1505" fmla="*/ 1168224 h 5599127"/>
              <a:gd name="connsiteX1506" fmla="*/ 4172110 w 4810419"/>
              <a:gd name="connsiteY1506" fmla="*/ 1160080 h 5599127"/>
              <a:gd name="connsiteX1507" fmla="*/ 4037023 w 4810419"/>
              <a:gd name="connsiteY1507" fmla="*/ 1137954 h 5599127"/>
              <a:gd name="connsiteX1508" fmla="*/ 4049550 w 4810419"/>
              <a:gd name="connsiteY1508" fmla="*/ 1140020 h 5599127"/>
              <a:gd name="connsiteX1509" fmla="*/ 4046768 w 4810419"/>
              <a:gd name="connsiteY1509" fmla="*/ 1156881 h 5599127"/>
              <a:gd name="connsiteX1510" fmla="*/ 4034241 w 4810419"/>
              <a:gd name="connsiteY1510" fmla="*/ 1154815 h 5599127"/>
              <a:gd name="connsiteX1511" fmla="*/ 3565831 w 4810419"/>
              <a:gd name="connsiteY1511" fmla="*/ 1135638 h 5599127"/>
              <a:gd name="connsiteX1512" fmla="*/ 3578358 w 4810419"/>
              <a:gd name="connsiteY1512" fmla="*/ 1137705 h 5599127"/>
              <a:gd name="connsiteX1513" fmla="*/ 3574184 w 4810419"/>
              <a:gd name="connsiteY1513" fmla="*/ 1163005 h 5599127"/>
              <a:gd name="connsiteX1514" fmla="*/ 3561657 w 4810419"/>
              <a:gd name="connsiteY1514" fmla="*/ 1160938 h 5599127"/>
              <a:gd name="connsiteX1515" fmla="*/ 3980008 w 4810419"/>
              <a:gd name="connsiteY1515" fmla="*/ 1119879 h 5599127"/>
              <a:gd name="connsiteX1516" fmla="*/ 3992534 w 4810419"/>
              <a:gd name="connsiteY1516" fmla="*/ 1121946 h 5599127"/>
              <a:gd name="connsiteX1517" fmla="*/ 3989753 w 4810419"/>
              <a:gd name="connsiteY1517" fmla="*/ 1138807 h 5599127"/>
              <a:gd name="connsiteX1518" fmla="*/ 3977226 w 4810419"/>
              <a:gd name="connsiteY1518" fmla="*/ 1136740 h 5599127"/>
              <a:gd name="connsiteX1519" fmla="*/ 3506045 w 4810419"/>
              <a:gd name="connsiteY1519" fmla="*/ 1108454 h 5599127"/>
              <a:gd name="connsiteX1520" fmla="*/ 3517158 w 4810419"/>
              <a:gd name="connsiteY1520" fmla="*/ 1118955 h 5599127"/>
              <a:gd name="connsiteX1521" fmla="*/ 3543581 w 4810419"/>
              <a:gd name="connsiteY1521" fmla="*/ 1114647 h 5599127"/>
              <a:gd name="connsiteX1522" fmla="*/ 3556108 w 4810419"/>
              <a:gd name="connsiteY1522" fmla="*/ 1116714 h 5599127"/>
              <a:gd name="connsiteX1523" fmla="*/ 3551934 w 4810419"/>
              <a:gd name="connsiteY1523" fmla="*/ 1142013 h 5599127"/>
              <a:gd name="connsiteX1524" fmla="*/ 3503263 w 4810419"/>
              <a:gd name="connsiteY1524" fmla="*/ 1125315 h 5599127"/>
              <a:gd name="connsiteX1525" fmla="*/ 4219689 w 4810419"/>
              <a:gd name="connsiteY1525" fmla="*/ 1108126 h 5599127"/>
              <a:gd name="connsiteX1526" fmla="*/ 4242378 w 4810419"/>
              <a:gd name="connsiteY1526" fmla="*/ 1117308 h 5599127"/>
              <a:gd name="connsiteX1527" fmla="*/ 4223345 w 4810419"/>
              <a:gd name="connsiteY1527" fmla="*/ 1122345 h 5599127"/>
              <a:gd name="connsiteX1528" fmla="*/ 4231677 w 4810419"/>
              <a:gd name="connsiteY1528" fmla="*/ 1149692 h 5599127"/>
              <a:gd name="connsiteX1529" fmla="*/ 4220537 w 4810419"/>
              <a:gd name="connsiteY1529" fmla="*/ 1174670 h 5599127"/>
              <a:gd name="connsiteX1530" fmla="*/ 4196521 w 4810419"/>
              <a:gd name="connsiteY1530" fmla="*/ 1170708 h 5599127"/>
              <a:gd name="connsiteX1531" fmla="*/ 4173596 w 4810419"/>
              <a:gd name="connsiteY1531" fmla="*/ 1158520 h 5599127"/>
              <a:gd name="connsiteX1532" fmla="*/ 4183956 w 4810419"/>
              <a:gd name="connsiteY1532" fmla="*/ 1147639 h 5599127"/>
              <a:gd name="connsiteX1533" fmla="*/ 4199302 w 4810419"/>
              <a:gd name="connsiteY1533" fmla="*/ 1153846 h 5599127"/>
              <a:gd name="connsiteX1534" fmla="*/ 4219689 w 4810419"/>
              <a:gd name="connsiteY1534" fmla="*/ 1108126 h 5599127"/>
              <a:gd name="connsiteX1535" fmla="*/ 3412862 w 4810419"/>
              <a:gd name="connsiteY1535" fmla="*/ 1075760 h 5599127"/>
              <a:gd name="connsiteX1536" fmla="*/ 3410079 w 4810419"/>
              <a:gd name="connsiteY1536" fmla="*/ 1092621 h 5599127"/>
              <a:gd name="connsiteX1537" fmla="*/ 3435112 w 4810419"/>
              <a:gd name="connsiteY1537" fmla="*/ 1096751 h 5599127"/>
              <a:gd name="connsiteX1538" fmla="*/ 3437893 w 4810419"/>
              <a:gd name="connsiteY1538" fmla="*/ 1079889 h 5599127"/>
              <a:gd name="connsiteX1539" fmla="*/ 3573949 w 4810419"/>
              <a:gd name="connsiteY1539" fmla="*/ 1061554 h 5599127"/>
              <a:gd name="connsiteX1540" fmla="*/ 3572559 w 4810419"/>
              <a:gd name="connsiteY1540" fmla="*/ 1069977 h 5599127"/>
              <a:gd name="connsiteX1541" fmla="*/ 3597591 w 4810419"/>
              <a:gd name="connsiteY1541" fmla="*/ 1074107 h 5599127"/>
              <a:gd name="connsiteX1542" fmla="*/ 3598982 w 4810419"/>
              <a:gd name="connsiteY1542" fmla="*/ 1065684 h 5599127"/>
              <a:gd name="connsiteX1543" fmla="*/ 4092200 w 4810419"/>
              <a:gd name="connsiteY1543" fmla="*/ 1037361 h 5599127"/>
              <a:gd name="connsiteX1544" fmla="*/ 4099358 w 4810419"/>
              <a:gd name="connsiteY1544" fmla="*/ 1038542 h 5599127"/>
              <a:gd name="connsiteX1545" fmla="*/ 4092682 w 4810419"/>
              <a:gd name="connsiteY1545" fmla="*/ 1055064 h 5599127"/>
              <a:gd name="connsiteX1546" fmla="*/ 4081489 w 4810419"/>
              <a:gd name="connsiteY1546" fmla="*/ 1072953 h 5599127"/>
              <a:gd name="connsiteX1547" fmla="*/ 4079565 w 4810419"/>
              <a:gd name="connsiteY1547" fmla="*/ 1084617 h 5599127"/>
              <a:gd name="connsiteX1548" fmla="*/ 4072290 w 4810419"/>
              <a:gd name="connsiteY1548" fmla="*/ 1092477 h 5599127"/>
              <a:gd name="connsiteX1549" fmla="*/ 4069130 w 4810419"/>
              <a:gd name="connsiteY1549" fmla="*/ 1111631 h 5599127"/>
              <a:gd name="connsiteX1550" fmla="*/ 4065764 w 4810419"/>
              <a:gd name="connsiteY1550" fmla="*/ 1119601 h 5599127"/>
              <a:gd name="connsiteX1551" fmla="*/ 4053259 w 4810419"/>
              <a:gd name="connsiteY1551" fmla="*/ 1117538 h 5599127"/>
              <a:gd name="connsiteX1552" fmla="*/ 4054651 w 4810419"/>
              <a:gd name="connsiteY1552" fmla="*/ 1109100 h 5599127"/>
              <a:gd name="connsiteX1553" fmla="*/ 4092200 w 4810419"/>
              <a:gd name="connsiteY1553" fmla="*/ 1037361 h 5599127"/>
              <a:gd name="connsiteX1554" fmla="*/ 3683587 w 4810419"/>
              <a:gd name="connsiteY1554" fmla="*/ 1019396 h 5599127"/>
              <a:gd name="connsiteX1555" fmla="*/ 3696092 w 4810419"/>
              <a:gd name="connsiteY1555" fmla="*/ 1021459 h 5599127"/>
              <a:gd name="connsiteX1556" fmla="*/ 3718342 w 4810419"/>
              <a:gd name="connsiteY1556" fmla="*/ 1042451 h 5599127"/>
              <a:gd name="connsiteX1557" fmla="*/ 3703055 w 4810419"/>
              <a:gd name="connsiteY1557" fmla="*/ 1057249 h 5599127"/>
              <a:gd name="connsiteX1558" fmla="*/ 3700273 w 4810419"/>
              <a:gd name="connsiteY1558" fmla="*/ 1074111 h 5599127"/>
              <a:gd name="connsiteX1559" fmla="*/ 3709442 w 4810419"/>
              <a:gd name="connsiteY1559" fmla="*/ 1075624 h 5599127"/>
              <a:gd name="connsiteX1560" fmla="*/ 3698847 w 4810419"/>
              <a:gd name="connsiteY1560" fmla="*/ 1091924 h 5599127"/>
              <a:gd name="connsiteX1561" fmla="*/ 3694126 w 4810419"/>
              <a:gd name="connsiteY1561" fmla="*/ 1091853 h 5599127"/>
              <a:gd name="connsiteX1562" fmla="*/ 3682647 w 4810419"/>
              <a:gd name="connsiteY1562" fmla="*/ 1102950 h 5599127"/>
              <a:gd name="connsiteX1563" fmla="*/ 3681255 w 4810419"/>
              <a:gd name="connsiteY1563" fmla="*/ 1111387 h 5599127"/>
              <a:gd name="connsiteX1564" fmla="*/ 3685717 w 4810419"/>
              <a:gd name="connsiteY1564" fmla="*/ 1112124 h 5599127"/>
              <a:gd name="connsiteX1565" fmla="*/ 3677834 w 4810419"/>
              <a:gd name="connsiteY1565" fmla="*/ 1124251 h 5599127"/>
              <a:gd name="connsiteX1566" fmla="*/ 3665969 w 4810419"/>
              <a:gd name="connsiteY1566" fmla="*/ 1126185 h 5599127"/>
              <a:gd name="connsiteX1567" fmla="*/ 3686818 w 4810419"/>
              <a:gd name="connsiteY1567" fmla="*/ 1077664 h 5599127"/>
              <a:gd name="connsiteX1568" fmla="*/ 3651602 w 4810419"/>
              <a:gd name="connsiteY1568" fmla="*/ 1057413 h 5599127"/>
              <a:gd name="connsiteX1569" fmla="*/ 3655773 w 4810419"/>
              <a:gd name="connsiteY1569" fmla="*/ 1032128 h 5599127"/>
              <a:gd name="connsiteX1570" fmla="*/ 3683587 w 4810419"/>
              <a:gd name="connsiteY1570" fmla="*/ 1019396 h 5599127"/>
              <a:gd name="connsiteX1571" fmla="*/ 3757446 w 4810419"/>
              <a:gd name="connsiteY1571" fmla="*/ 1014262 h 5599127"/>
              <a:gd name="connsiteX1572" fmla="*/ 3761463 w 4810419"/>
              <a:gd name="connsiteY1572" fmla="*/ 1014924 h 5599127"/>
              <a:gd name="connsiteX1573" fmla="*/ 3760056 w 4810419"/>
              <a:gd name="connsiteY1573" fmla="*/ 1023458 h 5599127"/>
              <a:gd name="connsiteX1574" fmla="*/ 3757043 w 4810419"/>
              <a:gd name="connsiteY1574" fmla="*/ 1016705 h 5599127"/>
              <a:gd name="connsiteX1575" fmla="*/ 3736432 w 4810419"/>
              <a:gd name="connsiteY1575" fmla="*/ 1010795 h 5599127"/>
              <a:gd name="connsiteX1576" fmla="*/ 3746084 w 4810419"/>
              <a:gd name="connsiteY1576" fmla="*/ 1012387 h 5599127"/>
              <a:gd name="connsiteX1577" fmla="*/ 3731723 w 4810419"/>
              <a:gd name="connsiteY1577" fmla="*/ 1039333 h 5599127"/>
              <a:gd name="connsiteX1578" fmla="*/ 3763262 w 4810419"/>
              <a:gd name="connsiteY1578" fmla="*/ 1004021 h 5599127"/>
              <a:gd name="connsiteX1579" fmla="*/ 3762855 w 4810419"/>
              <a:gd name="connsiteY1579" fmla="*/ 1006486 h 5599127"/>
              <a:gd name="connsiteX1580" fmla="*/ 3760838 w 4810419"/>
              <a:gd name="connsiteY1580" fmla="*/ 1006154 h 5599127"/>
              <a:gd name="connsiteX1581" fmla="*/ 3463865 w 4810419"/>
              <a:gd name="connsiteY1581" fmla="*/ 1000467 h 5599127"/>
              <a:gd name="connsiteX1582" fmla="*/ 3436051 w 4810419"/>
              <a:gd name="connsiteY1582" fmla="*/ 1013198 h 5599127"/>
              <a:gd name="connsiteX1583" fmla="*/ 3430951 w 4810419"/>
              <a:gd name="connsiteY1583" fmla="*/ 1044103 h 5599127"/>
              <a:gd name="connsiteX1584" fmla="*/ 3455984 w 4810419"/>
              <a:gd name="connsiteY1584" fmla="*/ 1048233 h 5599127"/>
              <a:gd name="connsiteX1585" fmla="*/ 3457374 w 4810419"/>
              <a:gd name="connsiteY1585" fmla="*/ 1039810 h 5599127"/>
              <a:gd name="connsiteX1586" fmla="*/ 3447165 w 4810419"/>
              <a:gd name="connsiteY1586" fmla="*/ 1023684 h 5599127"/>
              <a:gd name="connsiteX1587" fmla="*/ 3461082 w 4810419"/>
              <a:gd name="connsiteY1587" fmla="*/ 1017328 h 5599127"/>
              <a:gd name="connsiteX1588" fmla="*/ 3712792 w 4810419"/>
              <a:gd name="connsiteY1588" fmla="*/ 998227 h 5599127"/>
              <a:gd name="connsiteX1589" fmla="*/ 3725296 w 4810419"/>
              <a:gd name="connsiteY1589" fmla="*/ 1000290 h 5599127"/>
              <a:gd name="connsiteX1590" fmla="*/ 3722515 w 4810419"/>
              <a:gd name="connsiteY1590" fmla="*/ 1017151 h 5599127"/>
              <a:gd name="connsiteX1591" fmla="*/ 3710011 w 4810419"/>
              <a:gd name="connsiteY1591" fmla="*/ 1015088 h 5599127"/>
              <a:gd name="connsiteX1592" fmla="*/ 3700441 w 4810419"/>
              <a:gd name="connsiteY1592" fmla="*/ 970216 h 5599127"/>
              <a:gd name="connsiteX1593" fmla="*/ 3704436 w 4810419"/>
              <a:gd name="connsiteY1593" fmla="*/ 970875 h 5599127"/>
              <a:gd name="connsiteX1594" fmla="*/ 3701655 w 4810419"/>
              <a:gd name="connsiteY1594" fmla="*/ 987736 h 5599127"/>
              <a:gd name="connsiteX1595" fmla="*/ 3689151 w 4810419"/>
              <a:gd name="connsiteY1595" fmla="*/ 985673 h 5599127"/>
              <a:gd name="connsiteX1596" fmla="*/ 3691529 w 4810419"/>
              <a:gd name="connsiteY1596" fmla="*/ 971257 h 5599127"/>
              <a:gd name="connsiteX1597" fmla="*/ 3700038 w 4810419"/>
              <a:gd name="connsiteY1597" fmla="*/ 972661 h 5599127"/>
              <a:gd name="connsiteX1598" fmla="*/ 3733178 w 4810419"/>
              <a:gd name="connsiteY1598" fmla="*/ 952523 h 5599127"/>
              <a:gd name="connsiteX1599" fmla="*/ 3745704 w 4810419"/>
              <a:gd name="connsiteY1599" fmla="*/ 954589 h 5599127"/>
              <a:gd name="connsiteX1600" fmla="*/ 3750224 w 4810419"/>
              <a:gd name="connsiteY1600" fmla="*/ 966156 h 5599127"/>
              <a:gd name="connsiteX1601" fmla="*/ 3767400 w 4810419"/>
              <a:gd name="connsiteY1601" fmla="*/ 972392 h 5599127"/>
              <a:gd name="connsiteX1602" fmla="*/ 3750331 w 4810419"/>
              <a:gd name="connsiteY1602" fmla="*/ 1004420 h 5599127"/>
              <a:gd name="connsiteX1603" fmla="*/ 3750328 w 4810419"/>
              <a:gd name="connsiteY1603" fmla="*/ 1004420 h 5599127"/>
              <a:gd name="connsiteX1604" fmla="*/ 3753110 w 4810419"/>
              <a:gd name="connsiteY1604" fmla="*/ 987558 h 5599127"/>
              <a:gd name="connsiteX1605" fmla="*/ 3740606 w 4810419"/>
              <a:gd name="connsiteY1605" fmla="*/ 985495 h 5599127"/>
              <a:gd name="connsiteX1606" fmla="*/ 3714182 w 4810419"/>
              <a:gd name="connsiteY1606" fmla="*/ 989803 h 5599127"/>
              <a:gd name="connsiteX1607" fmla="*/ 3774911 w 4810419"/>
              <a:gd name="connsiteY1607" fmla="*/ 933419 h 5599127"/>
              <a:gd name="connsiteX1608" fmla="*/ 3787415 w 4810419"/>
              <a:gd name="connsiteY1608" fmla="*/ 935482 h 5599127"/>
              <a:gd name="connsiteX1609" fmla="*/ 3791008 w 4810419"/>
              <a:gd name="connsiteY1609" fmla="*/ 947254 h 5599127"/>
              <a:gd name="connsiteX1610" fmla="*/ 3781624 w 4810419"/>
              <a:gd name="connsiteY1610" fmla="*/ 945706 h 5599127"/>
              <a:gd name="connsiteX1611" fmla="*/ 3774368 w 4810419"/>
              <a:gd name="connsiteY1611" fmla="*/ 959318 h 5599127"/>
              <a:gd name="connsiteX1612" fmla="*/ 3770736 w 4810419"/>
              <a:gd name="connsiteY1612" fmla="*/ 958719 h 5599127"/>
              <a:gd name="connsiteX1613" fmla="*/ 4181443 w 4810419"/>
              <a:gd name="connsiteY1613" fmla="*/ 904692 h 5599127"/>
              <a:gd name="connsiteX1614" fmla="*/ 4190967 w 4810419"/>
              <a:gd name="connsiteY1614" fmla="*/ 906264 h 5599127"/>
              <a:gd name="connsiteX1615" fmla="*/ 4190412 w 4810419"/>
              <a:gd name="connsiteY1615" fmla="*/ 909630 h 5599127"/>
              <a:gd name="connsiteX1616" fmla="*/ 4187414 w 4810419"/>
              <a:gd name="connsiteY1616" fmla="*/ 911611 h 5599127"/>
              <a:gd name="connsiteX1617" fmla="*/ 4179587 w 4810419"/>
              <a:gd name="connsiteY1617" fmla="*/ 910319 h 5599127"/>
              <a:gd name="connsiteX1618" fmla="*/ 3541282 w 4810419"/>
              <a:gd name="connsiteY1618" fmla="*/ 894874 h 5599127"/>
              <a:gd name="connsiteX1619" fmla="*/ 3539890 w 4810419"/>
              <a:gd name="connsiteY1619" fmla="*/ 903313 h 5599127"/>
              <a:gd name="connsiteX1620" fmla="*/ 3564921 w 4810419"/>
              <a:gd name="connsiteY1620" fmla="*/ 907443 h 5599127"/>
              <a:gd name="connsiteX1621" fmla="*/ 3566313 w 4810419"/>
              <a:gd name="connsiteY1621" fmla="*/ 899004 h 5599127"/>
              <a:gd name="connsiteX1622" fmla="*/ 4187710 w 4810419"/>
              <a:gd name="connsiteY1622" fmla="*/ 885687 h 5599127"/>
              <a:gd name="connsiteX1623" fmla="*/ 4194186 w 4810419"/>
              <a:gd name="connsiteY1623" fmla="*/ 886755 h 5599127"/>
              <a:gd name="connsiteX1624" fmla="*/ 4192357 w 4810419"/>
              <a:gd name="connsiteY1624" fmla="*/ 897840 h 5599127"/>
              <a:gd name="connsiteX1625" fmla="*/ 4184149 w 4810419"/>
              <a:gd name="connsiteY1625" fmla="*/ 896485 h 5599127"/>
              <a:gd name="connsiteX1626" fmla="*/ 3627504 w 4810419"/>
              <a:gd name="connsiteY1626" fmla="*/ 839818 h 5599127"/>
              <a:gd name="connsiteX1627" fmla="*/ 3640009 w 4810419"/>
              <a:gd name="connsiteY1627" fmla="*/ 841881 h 5599127"/>
              <a:gd name="connsiteX1628" fmla="*/ 3637227 w 4810419"/>
              <a:gd name="connsiteY1628" fmla="*/ 858743 h 5599127"/>
              <a:gd name="connsiteX1629" fmla="*/ 3624722 w 4810419"/>
              <a:gd name="connsiteY1629" fmla="*/ 856680 h 5599127"/>
              <a:gd name="connsiteX1630" fmla="*/ 3666430 w 4810419"/>
              <a:gd name="connsiteY1630" fmla="*/ 837587 h 5599127"/>
              <a:gd name="connsiteX1631" fmla="*/ 3687301 w 4810419"/>
              <a:gd name="connsiteY1631" fmla="*/ 841031 h 5599127"/>
              <a:gd name="connsiteX1632" fmla="*/ 3684519 w 4810419"/>
              <a:gd name="connsiteY1632" fmla="*/ 857893 h 5599127"/>
              <a:gd name="connsiteX1633" fmla="*/ 3663648 w 4810419"/>
              <a:gd name="connsiteY1633" fmla="*/ 854449 h 5599127"/>
              <a:gd name="connsiteX1634" fmla="*/ 3858965 w 4810419"/>
              <a:gd name="connsiteY1634" fmla="*/ 787599 h 5599127"/>
              <a:gd name="connsiteX1635" fmla="*/ 3855107 w 4810419"/>
              <a:gd name="connsiteY1635" fmla="*/ 810981 h 5599127"/>
              <a:gd name="connsiteX1636" fmla="*/ 3846764 w 4810419"/>
              <a:gd name="connsiteY1636" fmla="*/ 809604 h 5599127"/>
              <a:gd name="connsiteX1637" fmla="*/ 3849981 w 4810419"/>
              <a:gd name="connsiteY1637" fmla="*/ 790103 h 5599127"/>
              <a:gd name="connsiteX1638" fmla="*/ 3873461 w 4810419"/>
              <a:gd name="connsiteY1638" fmla="*/ 777594 h 5599127"/>
              <a:gd name="connsiteX1639" fmla="*/ 3873176 w 4810419"/>
              <a:gd name="connsiteY1639" fmla="*/ 779321 h 5599127"/>
              <a:gd name="connsiteX1640" fmla="*/ 3872018 w 4810419"/>
              <a:gd name="connsiteY1640" fmla="*/ 779130 h 5599127"/>
              <a:gd name="connsiteX1641" fmla="*/ 3775842 w 4810419"/>
              <a:gd name="connsiteY1641" fmla="*/ 771916 h 5599127"/>
              <a:gd name="connsiteX1642" fmla="*/ 3785259 w 4810419"/>
              <a:gd name="connsiteY1642" fmla="*/ 773469 h 5599127"/>
              <a:gd name="connsiteX1643" fmla="*/ 3783949 w 4810419"/>
              <a:gd name="connsiteY1643" fmla="*/ 775764 h 5599127"/>
              <a:gd name="connsiteX1644" fmla="*/ 3782556 w 4810419"/>
              <a:gd name="connsiteY1644" fmla="*/ 784203 h 5599127"/>
              <a:gd name="connsiteX1645" fmla="*/ 3796768 w 4810419"/>
              <a:gd name="connsiteY1645" fmla="*/ 786546 h 5599127"/>
              <a:gd name="connsiteX1646" fmla="*/ 3778609 w 4810419"/>
              <a:gd name="connsiteY1646" fmla="*/ 833001 h 5599127"/>
              <a:gd name="connsiteX1647" fmla="*/ 3816167 w 4810419"/>
              <a:gd name="connsiteY1647" fmla="*/ 839197 h 5599127"/>
              <a:gd name="connsiteX1648" fmla="*/ 3806423 w 4810419"/>
              <a:gd name="connsiteY1648" fmla="*/ 820270 h 5599127"/>
              <a:gd name="connsiteX1649" fmla="*/ 3809205 w 4810419"/>
              <a:gd name="connsiteY1649" fmla="*/ 803408 h 5599127"/>
              <a:gd name="connsiteX1650" fmla="*/ 3835401 w 4810419"/>
              <a:gd name="connsiteY1650" fmla="*/ 819995 h 5599127"/>
              <a:gd name="connsiteX1651" fmla="*/ 3840612 w 4810419"/>
              <a:gd name="connsiteY1651" fmla="*/ 837074 h 5599127"/>
              <a:gd name="connsiteX1652" fmla="*/ 3838171 w 4810419"/>
              <a:gd name="connsiteY1652" fmla="*/ 836671 h 5599127"/>
              <a:gd name="connsiteX1653" fmla="*/ 3821218 w 4810419"/>
              <a:gd name="connsiteY1653" fmla="*/ 869944 h 5599127"/>
              <a:gd name="connsiteX1654" fmla="*/ 3812459 w 4810419"/>
              <a:gd name="connsiteY1654" fmla="*/ 861680 h 5599127"/>
              <a:gd name="connsiteX1655" fmla="*/ 3799932 w 4810419"/>
              <a:gd name="connsiteY1655" fmla="*/ 859613 h 5599127"/>
              <a:gd name="connsiteX1656" fmla="*/ 3708146 w 4810419"/>
              <a:gd name="connsiteY1656" fmla="*/ 948393 h 5599127"/>
              <a:gd name="connsiteX1657" fmla="*/ 3709965 w 4810419"/>
              <a:gd name="connsiteY1657" fmla="*/ 937366 h 5599127"/>
              <a:gd name="connsiteX1658" fmla="*/ 3723208 w 4810419"/>
              <a:gd name="connsiteY1658" fmla="*/ 910081 h 5599127"/>
              <a:gd name="connsiteX1659" fmla="*/ 3717688 w 4810419"/>
              <a:gd name="connsiteY1659" fmla="*/ 906484 h 5599127"/>
              <a:gd name="connsiteX1660" fmla="*/ 3733193 w 4810419"/>
              <a:gd name="connsiteY1660" fmla="*/ 874575 h 5599127"/>
              <a:gd name="connsiteX1661" fmla="*/ 3722055 w 4810419"/>
              <a:gd name="connsiteY1661" fmla="*/ 864085 h 5599127"/>
              <a:gd name="connsiteX1662" fmla="*/ 3775842 w 4810419"/>
              <a:gd name="connsiteY1662" fmla="*/ 771916 h 5599127"/>
              <a:gd name="connsiteX1663" fmla="*/ 3700748 w 4810419"/>
              <a:gd name="connsiteY1663" fmla="*/ 759526 h 5599127"/>
              <a:gd name="connsiteX1664" fmla="*/ 3713253 w 4810419"/>
              <a:gd name="connsiteY1664" fmla="*/ 761590 h 5599127"/>
              <a:gd name="connsiteX1665" fmla="*/ 3710471 w 4810419"/>
              <a:gd name="connsiteY1665" fmla="*/ 778451 h 5599127"/>
              <a:gd name="connsiteX1666" fmla="*/ 3697966 w 4810419"/>
              <a:gd name="connsiteY1666" fmla="*/ 776388 h 5599127"/>
              <a:gd name="connsiteX1667" fmla="*/ 3681267 w 4810419"/>
              <a:gd name="connsiteY1667" fmla="*/ 747659 h 5599127"/>
              <a:gd name="connsiteX1668" fmla="*/ 3689611 w 4810419"/>
              <a:gd name="connsiteY1668" fmla="*/ 749036 h 5599127"/>
              <a:gd name="connsiteX1669" fmla="*/ 3686829 w 4810419"/>
              <a:gd name="connsiteY1669" fmla="*/ 765898 h 5599127"/>
              <a:gd name="connsiteX1670" fmla="*/ 3678485 w 4810419"/>
              <a:gd name="connsiteY1670" fmla="*/ 764521 h 5599127"/>
              <a:gd name="connsiteX1671" fmla="*/ 3846291 w 4810419"/>
              <a:gd name="connsiteY1671" fmla="*/ 734471 h 5599127"/>
              <a:gd name="connsiteX1672" fmla="*/ 3850332 w 4810419"/>
              <a:gd name="connsiteY1672" fmla="*/ 735856 h 5599127"/>
              <a:gd name="connsiteX1673" fmla="*/ 3844534 w 4810419"/>
              <a:gd name="connsiteY1673" fmla="*/ 745122 h 5599127"/>
              <a:gd name="connsiteX1674" fmla="*/ 3721134 w 4810419"/>
              <a:gd name="connsiteY1674" fmla="*/ 713822 h 5599127"/>
              <a:gd name="connsiteX1675" fmla="*/ 3746165 w 4810419"/>
              <a:gd name="connsiteY1675" fmla="*/ 717952 h 5599127"/>
              <a:gd name="connsiteX1676" fmla="*/ 3742456 w 4810419"/>
              <a:gd name="connsiteY1676" fmla="*/ 740434 h 5599127"/>
              <a:gd name="connsiteX1677" fmla="*/ 3720206 w 4810419"/>
              <a:gd name="connsiteY1677" fmla="*/ 719443 h 5599127"/>
              <a:gd name="connsiteX1678" fmla="*/ 3912244 w 4810419"/>
              <a:gd name="connsiteY1678" fmla="*/ 690697 h 5599127"/>
              <a:gd name="connsiteX1679" fmla="*/ 3892193 w 4810419"/>
              <a:gd name="connsiteY1679" fmla="*/ 742044 h 5599127"/>
              <a:gd name="connsiteX1680" fmla="*/ 3883458 w 4810419"/>
              <a:gd name="connsiteY1680" fmla="*/ 740603 h 5599127"/>
              <a:gd name="connsiteX1681" fmla="*/ 3891715 w 4810419"/>
              <a:gd name="connsiteY1681" fmla="*/ 719931 h 5599127"/>
              <a:gd name="connsiteX1682" fmla="*/ 3875287 w 4810419"/>
              <a:gd name="connsiteY1682" fmla="*/ 681137 h 5599127"/>
              <a:gd name="connsiteX1683" fmla="*/ 3876662 w 4810419"/>
              <a:gd name="connsiteY1683" fmla="*/ 681364 h 5599127"/>
              <a:gd name="connsiteX1684" fmla="*/ 3873880 w 4810419"/>
              <a:gd name="connsiteY1684" fmla="*/ 698226 h 5599127"/>
              <a:gd name="connsiteX1685" fmla="*/ 3872384 w 4810419"/>
              <a:gd name="connsiteY1685" fmla="*/ 700617 h 5599127"/>
              <a:gd name="connsiteX1686" fmla="*/ 3865774 w 4810419"/>
              <a:gd name="connsiteY1686" fmla="*/ 694377 h 5599127"/>
              <a:gd name="connsiteX1687" fmla="*/ 3829640 w 4810419"/>
              <a:gd name="connsiteY1687" fmla="*/ 679763 h 5599127"/>
              <a:gd name="connsiteX1688" fmla="*/ 3842132 w 4810419"/>
              <a:gd name="connsiteY1688" fmla="*/ 681824 h 5599127"/>
              <a:gd name="connsiteX1689" fmla="*/ 3840286 w 4810419"/>
              <a:gd name="connsiteY1689" fmla="*/ 693016 h 5599127"/>
              <a:gd name="connsiteX1690" fmla="*/ 3836543 w 4810419"/>
              <a:gd name="connsiteY1690" fmla="*/ 698222 h 5599127"/>
              <a:gd name="connsiteX1691" fmla="*/ 3826823 w 4810419"/>
              <a:gd name="connsiteY1691" fmla="*/ 696618 h 5599127"/>
              <a:gd name="connsiteX1692" fmla="*/ 3829589 w 4810419"/>
              <a:gd name="connsiteY1692" fmla="*/ 679850 h 5599127"/>
              <a:gd name="connsiteX1693" fmla="*/ 3577908 w 4810419"/>
              <a:gd name="connsiteY1693" fmla="*/ 672873 h 5599127"/>
              <a:gd name="connsiteX1694" fmla="*/ 3590413 w 4810419"/>
              <a:gd name="connsiteY1694" fmla="*/ 674936 h 5599127"/>
              <a:gd name="connsiteX1695" fmla="*/ 3589024 w 4810419"/>
              <a:gd name="connsiteY1695" fmla="*/ 683359 h 5599127"/>
              <a:gd name="connsiteX1696" fmla="*/ 3561682 w 4810419"/>
              <a:gd name="connsiteY1696" fmla="*/ 771224 h 5599127"/>
              <a:gd name="connsiteX1697" fmla="*/ 3560290 w 4810419"/>
              <a:gd name="connsiteY1697" fmla="*/ 779662 h 5599127"/>
              <a:gd name="connsiteX1698" fmla="*/ 3533869 w 4810419"/>
              <a:gd name="connsiteY1698" fmla="*/ 783955 h 5599127"/>
              <a:gd name="connsiteX1699" fmla="*/ 3577908 w 4810419"/>
              <a:gd name="connsiteY1699" fmla="*/ 672873 h 5599127"/>
              <a:gd name="connsiteX1700" fmla="*/ 3928105 w 4810419"/>
              <a:gd name="connsiteY1700" fmla="*/ 655211 h 5599127"/>
              <a:gd name="connsiteX1701" fmla="*/ 3932123 w 4810419"/>
              <a:gd name="connsiteY1701" fmla="*/ 655874 h 5599127"/>
              <a:gd name="connsiteX1702" fmla="*/ 3931134 w 4810419"/>
              <a:gd name="connsiteY1702" fmla="*/ 661867 h 5599127"/>
              <a:gd name="connsiteX1703" fmla="*/ 3927117 w 4810419"/>
              <a:gd name="connsiteY1703" fmla="*/ 661204 h 5599127"/>
              <a:gd name="connsiteX1704" fmla="*/ 4070305 w 4810419"/>
              <a:gd name="connsiteY1704" fmla="*/ 650560 h 5599127"/>
              <a:gd name="connsiteX1705" fmla="*/ 4092061 w 4810419"/>
              <a:gd name="connsiteY1705" fmla="*/ 669046 h 5599127"/>
              <a:gd name="connsiteX1706" fmla="*/ 4089998 w 4810419"/>
              <a:gd name="connsiteY1706" fmla="*/ 671039 h 5599127"/>
              <a:gd name="connsiteX1707" fmla="*/ 4080341 w 4810419"/>
              <a:gd name="connsiteY1707" fmla="*/ 669446 h 5599127"/>
              <a:gd name="connsiteX1708" fmla="*/ 4073085 w 4810419"/>
              <a:gd name="connsiteY1708" fmla="*/ 666147 h 5599127"/>
              <a:gd name="connsiteX1709" fmla="*/ 4069962 w 4810419"/>
              <a:gd name="connsiteY1709" fmla="*/ 652641 h 5599127"/>
              <a:gd name="connsiteX1710" fmla="*/ 3600151 w 4810419"/>
              <a:gd name="connsiteY1710" fmla="*/ 615913 h 5599127"/>
              <a:gd name="connsiteX1711" fmla="*/ 3623791 w 4810419"/>
              <a:gd name="connsiteY1711" fmla="*/ 628480 h 5599127"/>
              <a:gd name="connsiteX1712" fmla="*/ 3604332 w 4810419"/>
              <a:gd name="connsiteY1712" fmla="*/ 668563 h 5599127"/>
              <a:gd name="connsiteX1713" fmla="*/ 3580690 w 4810419"/>
              <a:gd name="connsiteY1713" fmla="*/ 656010 h 5599127"/>
              <a:gd name="connsiteX1714" fmla="*/ 3441618 w 4810419"/>
              <a:gd name="connsiteY1714" fmla="*/ 589758 h 5599127"/>
              <a:gd name="connsiteX1715" fmla="*/ 3437444 w 4810419"/>
              <a:gd name="connsiteY1715" fmla="*/ 615058 h 5599127"/>
              <a:gd name="connsiteX1716" fmla="*/ 3465257 w 4810419"/>
              <a:gd name="connsiteY1716" fmla="*/ 602325 h 5599127"/>
              <a:gd name="connsiteX1717" fmla="*/ 3466649 w 4810419"/>
              <a:gd name="connsiteY1717" fmla="*/ 593887 h 5599127"/>
              <a:gd name="connsiteX1718" fmla="*/ 3725836 w 4810419"/>
              <a:gd name="connsiteY1718" fmla="*/ 571088 h 5599127"/>
              <a:gd name="connsiteX1719" fmla="*/ 3698023 w 4810419"/>
              <a:gd name="connsiteY1719" fmla="*/ 583819 h 5599127"/>
              <a:gd name="connsiteX1720" fmla="*/ 3723054 w 4810419"/>
              <a:gd name="connsiteY1720" fmla="*/ 587949 h 5599127"/>
              <a:gd name="connsiteX1721" fmla="*/ 3458316 w 4810419"/>
              <a:gd name="connsiteY1721" fmla="*/ 566540 h 5599127"/>
              <a:gd name="connsiteX1722" fmla="*/ 3456927 w 4810419"/>
              <a:gd name="connsiteY1722" fmla="*/ 574963 h 5599127"/>
              <a:gd name="connsiteX1723" fmla="*/ 3481958 w 4810419"/>
              <a:gd name="connsiteY1723" fmla="*/ 579093 h 5599127"/>
              <a:gd name="connsiteX1724" fmla="*/ 3483348 w 4810419"/>
              <a:gd name="connsiteY1724" fmla="*/ 570670 h 5599127"/>
              <a:gd name="connsiteX1725" fmla="*/ 3783333 w 4810419"/>
              <a:gd name="connsiteY1725" fmla="*/ 456436 h 5599127"/>
              <a:gd name="connsiteX1726" fmla="*/ 3799860 w 4810419"/>
              <a:gd name="connsiteY1726" fmla="*/ 459162 h 5599127"/>
              <a:gd name="connsiteX1727" fmla="*/ 3777926 w 4810419"/>
              <a:gd name="connsiteY1727" fmla="*/ 489212 h 5599127"/>
              <a:gd name="connsiteX1728" fmla="*/ 3779848 w 4810419"/>
              <a:gd name="connsiteY1728" fmla="*/ 416118 h 5599127"/>
              <a:gd name="connsiteX1729" fmla="*/ 3780655 w 4810419"/>
              <a:gd name="connsiteY1729" fmla="*/ 416651 h 5599127"/>
              <a:gd name="connsiteX1730" fmla="*/ 3800152 w 4810419"/>
              <a:gd name="connsiteY1730" fmla="*/ 431032 h 5599127"/>
              <a:gd name="connsiteX1731" fmla="*/ 3775552 w 4810419"/>
              <a:gd name="connsiteY1731" fmla="*/ 422592 h 5599127"/>
              <a:gd name="connsiteX1732" fmla="*/ 3560303 w 4810419"/>
              <a:gd name="connsiteY1732" fmla="*/ 415934 h 5599127"/>
              <a:gd name="connsiteX1733" fmla="*/ 3568646 w 4810419"/>
              <a:gd name="connsiteY1733" fmla="*/ 417310 h 5599127"/>
              <a:gd name="connsiteX1734" fmla="*/ 3565864 w 4810419"/>
              <a:gd name="connsiteY1734" fmla="*/ 434172 h 5599127"/>
              <a:gd name="connsiteX1735" fmla="*/ 3557520 w 4810419"/>
              <a:gd name="connsiteY1735" fmla="*/ 432796 h 5599127"/>
              <a:gd name="connsiteX1736" fmla="*/ 3673463 w 4810419"/>
              <a:gd name="connsiteY1736" fmla="*/ 369028 h 5599127"/>
              <a:gd name="connsiteX1737" fmla="*/ 3670682 w 4810419"/>
              <a:gd name="connsiteY1737" fmla="*/ 385889 h 5599127"/>
              <a:gd name="connsiteX1738" fmla="*/ 3695713 w 4810419"/>
              <a:gd name="connsiteY1738" fmla="*/ 390019 h 5599127"/>
              <a:gd name="connsiteX1739" fmla="*/ 3698495 w 4810419"/>
              <a:gd name="connsiteY1739" fmla="*/ 373158 h 5599127"/>
              <a:gd name="connsiteX1740" fmla="*/ 2367089 w 4810419"/>
              <a:gd name="connsiteY1740" fmla="*/ 843 h 5599127"/>
              <a:gd name="connsiteX1741" fmla="*/ 3459379 w 4810419"/>
              <a:gd name="connsiteY1741" fmla="*/ 231271 h 5599127"/>
              <a:gd name="connsiteX1742" fmla="*/ 3564485 w 4810419"/>
              <a:gd name="connsiteY1742" fmla="*/ 282706 h 5599127"/>
              <a:gd name="connsiteX1743" fmla="*/ 3600737 w 4810419"/>
              <a:gd name="connsiteY1743" fmla="*/ 303676 h 5599127"/>
              <a:gd name="connsiteX1744" fmla="*/ 3531099 w 4810419"/>
              <a:gd name="connsiteY1744" fmla="*/ 437089 h 5599127"/>
              <a:gd name="connsiteX1745" fmla="*/ 3559373 w 4810419"/>
              <a:gd name="connsiteY1745" fmla="*/ 473515 h 5599127"/>
              <a:gd name="connsiteX1746" fmla="*/ 3584405 w 4810419"/>
              <a:gd name="connsiteY1746" fmla="*/ 477645 h 5599127"/>
              <a:gd name="connsiteX1747" fmla="*/ 3588114 w 4810419"/>
              <a:gd name="connsiteY1747" fmla="*/ 455163 h 5599127"/>
              <a:gd name="connsiteX1748" fmla="*/ 3607575 w 4810419"/>
              <a:gd name="connsiteY1748" fmla="*/ 415065 h 5599127"/>
              <a:gd name="connsiteX1749" fmla="*/ 3576991 w 4810419"/>
              <a:gd name="connsiteY1749" fmla="*/ 366726 h 5599127"/>
              <a:gd name="connsiteX1750" fmla="*/ 3617788 w 4810419"/>
              <a:gd name="connsiteY1750" fmla="*/ 313539 h 5599127"/>
              <a:gd name="connsiteX1751" fmla="*/ 3671928 w 4810419"/>
              <a:gd name="connsiteY1751" fmla="*/ 344857 h 5599127"/>
              <a:gd name="connsiteX1752" fmla="*/ 3708576 w 4810419"/>
              <a:gd name="connsiteY1752" fmla="*/ 369056 h 5599127"/>
              <a:gd name="connsiteX1753" fmla="*/ 3703542 w 4810419"/>
              <a:gd name="connsiteY1753" fmla="*/ 378937 h 5599127"/>
              <a:gd name="connsiteX1754" fmla="*/ 3702149 w 4810419"/>
              <a:gd name="connsiteY1754" fmla="*/ 387375 h 5599127"/>
              <a:gd name="connsiteX1755" fmla="*/ 3714654 w 4810419"/>
              <a:gd name="connsiteY1755" fmla="*/ 389438 h 5599127"/>
              <a:gd name="connsiteX1756" fmla="*/ 3734535 w 4810419"/>
              <a:gd name="connsiteY1756" fmla="*/ 386197 h 5599127"/>
              <a:gd name="connsiteX1757" fmla="*/ 3743534 w 4810419"/>
              <a:gd name="connsiteY1757" fmla="*/ 392139 h 5599127"/>
              <a:gd name="connsiteX1758" fmla="*/ 3724684 w 4810419"/>
              <a:gd name="connsiteY1758" fmla="*/ 420597 h 5599127"/>
              <a:gd name="connsiteX1759" fmla="*/ 3709628 w 4810419"/>
              <a:gd name="connsiteY1759" fmla="*/ 435623 h 5599127"/>
              <a:gd name="connsiteX1760" fmla="*/ 3714148 w 4810419"/>
              <a:gd name="connsiteY1760" fmla="*/ 447190 h 5599127"/>
              <a:gd name="connsiteX1761" fmla="*/ 3724864 w 4810419"/>
              <a:gd name="connsiteY1761" fmla="*/ 451081 h 5599127"/>
              <a:gd name="connsiteX1762" fmla="*/ 3727169 w 4810419"/>
              <a:gd name="connsiteY1762" fmla="*/ 469437 h 5599127"/>
              <a:gd name="connsiteX1763" fmla="*/ 3663659 w 4810419"/>
              <a:gd name="connsiteY1763" fmla="*/ 542683 h 5599127"/>
              <a:gd name="connsiteX1764" fmla="*/ 3641409 w 4810419"/>
              <a:gd name="connsiteY1764" fmla="*/ 521691 h 5599127"/>
              <a:gd name="connsiteX1765" fmla="*/ 3642801 w 4810419"/>
              <a:gd name="connsiteY1765" fmla="*/ 513253 h 5599127"/>
              <a:gd name="connsiteX1766" fmla="*/ 3691022 w 4810419"/>
              <a:gd name="connsiteY1766" fmla="*/ 454821 h 5599127"/>
              <a:gd name="connsiteX1767" fmla="*/ 3665990 w 4810419"/>
              <a:gd name="connsiteY1767" fmla="*/ 450692 h 5599127"/>
              <a:gd name="connsiteX1768" fmla="*/ 3558440 w 4810419"/>
              <a:gd name="connsiteY1768" fmla="*/ 635020 h 5599127"/>
              <a:gd name="connsiteX1769" fmla="*/ 3545914 w 4810419"/>
              <a:gd name="connsiteY1769" fmla="*/ 632953 h 5599127"/>
              <a:gd name="connsiteX1770" fmla="*/ 3548696 w 4810419"/>
              <a:gd name="connsiteY1770" fmla="*/ 616091 h 5599127"/>
              <a:gd name="connsiteX1771" fmla="*/ 3527848 w 4810419"/>
              <a:gd name="connsiteY1771" fmla="*/ 612652 h 5599127"/>
              <a:gd name="connsiteX1772" fmla="*/ 3526457 w 4810419"/>
              <a:gd name="connsiteY1772" fmla="*/ 621075 h 5599127"/>
              <a:gd name="connsiteX1773" fmla="*/ 3529237 w 4810419"/>
              <a:gd name="connsiteY1773" fmla="*/ 656174 h 5599127"/>
              <a:gd name="connsiteX1774" fmla="*/ 3518112 w 4810419"/>
              <a:gd name="connsiteY1774" fmla="*/ 671660 h 5599127"/>
              <a:gd name="connsiteX1775" fmla="*/ 3524136 w 4810419"/>
              <a:gd name="connsiteY1775" fmla="*/ 687095 h 5599127"/>
              <a:gd name="connsiteX1776" fmla="*/ 3494920 w 4810419"/>
              <a:gd name="connsiteY1776" fmla="*/ 734236 h 5599127"/>
              <a:gd name="connsiteX1777" fmla="*/ 3511619 w 4810419"/>
              <a:gd name="connsiteY1777" fmla="*/ 762964 h 5599127"/>
              <a:gd name="connsiteX1778" fmla="*/ 3510227 w 4810419"/>
              <a:gd name="connsiteY1778" fmla="*/ 771402 h 5599127"/>
              <a:gd name="connsiteX1779" fmla="*/ 3450881 w 4810419"/>
              <a:gd name="connsiteY1779" fmla="*/ 845319 h 5599127"/>
              <a:gd name="connsiteX1780" fmla="*/ 3449488 w 4810419"/>
              <a:gd name="connsiteY1780" fmla="*/ 853758 h 5599127"/>
              <a:gd name="connsiteX1781" fmla="*/ 3455062 w 4810419"/>
              <a:gd name="connsiteY1781" fmla="*/ 897971 h 5599127"/>
              <a:gd name="connsiteX1782" fmla="*/ 3480093 w 4810419"/>
              <a:gd name="connsiteY1782" fmla="*/ 902100 h 5599127"/>
              <a:gd name="connsiteX1783" fmla="*/ 3482875 w 4810419"/>
              <a:gd name="connsiteY1783" fmla="*/ 885238 h 5599127"/>
              <a:gd name="connsiteX1784" fmla="*/ 3500954 w 4810419"/>
              <a:gd name="connsiteY1784" fmla="*/ 827608 h 5599127"/>
              <a:gd name="connsiteX1785" fmla="*/ 3513459 w 4810419"/>
              <a:gd name="connsiteY1785" fmla="*/ 829671 h 5599127"/>
              <a:gd name="connsiteX1786" fmla="*/ 3512069 w 4810419"/>
              <a:gd name="connsiteY1786" fmla="*/ 838094 h 5599127"/>
              <a:gd name="connsiteX1787" fmla="*/ 3454119 w 4810419"/>
              <a:gd name="connsiteY1787" fmla="*/ 981538 h 5599127"/>
              <a:gd name="connsiteX1788" fmla="*/ 3473600 w 4810419"/>
              <a:gd name="connsiteY1788" fmla="*/ 993405 h 5599127"/>
              <a:gd name="connsiteX1789" fmla="*/ 3501414 w 4810419"/>
              <a:gd name="connsiteY1789" fmla="*/ 980673 h 5599127"/>
              <a:gd name="connsiteX1790" fmla="*/ 3502803 w 4810419"/>
              <a:gd name="connsiteY1790" fmla="*/ 972250 h 5599127"/>
              <a:gd name="connsiteX1791" fmla="*/ 3493058 w 4810419"/>
              <a:gd name="connsiteY1791" fmla="*/ 953321 h 5599127"/>
              <a:gd name="connsiteX1792" fmla="*/ 3518090 w 4810419"/>
              <a:gd name="connsiteY1792" fmla="*/ 957451 h 5599127"/>
              <a:gd name="connsiteX1793" fmla="*/ 3498160 w 4810419"/>
              <a:gd name="connsiteY1793" fmla="*/ 922401 h 5599127"/>
              <a:gd name="connsiteX1794" fmla="*/ 3527363 w 4810419"/>
              <a:gd name="connsiteY1794" fmla="*/ 901246 h 5599127"/>
              <a:gd name="connsiteX1795" fmla="*/ 3517640 w 4810419"/>
              <a:gd name="connsiteY1795" fmla="*/ 882321 h 5599127"/>
              <a:gd name="connsiteX1796" fmla="*/ 3560290 w 4810419"/>
              <a:gd name="connsiteY1796" fmla="*/ 779662 h 5599127"/>
              <a:gd name="connsiteX1797" fmla="*/ 3572795 w 4810419"/>
              <a:gd name="connsiteY1797" fmla="*/ 781725 h 5599127"/>
              <a:gd name="connsiteX1798" fmla="*/ 3664131 w 4810419"/>
              <a:gd name="connsiteY1798" fmla="*/ 617816 h 5599127"/>
              <a:gd name="connsiteX1799" fmla="*/ 3665523 w 4810419"/>
              <a:gd name="connsiteY1799" fmla="*/ 609378 h 5599127"/>
              <a:gd name="connsiteX1800" fmla="*/ 3626572 w 4810419"/>
              <a:gd name="connsiteY1800" fmla="*/ 611619 h 5599127"/>
              <a:gd name="connsiteX1801" fmla="*/ 3601541 w 4810419"/>
              <a:gd name="connsiteY1801" fmla="*/ 607490 h 5599127"/>
              <a:gd name="connsiteX1802" fmla="*/ 3631674 w 4810419"/>
              <a:gd name="connsiteY1802" fmla="*/ 580699 h 5599127"/>
              <a:gd name="connsiteX1803" fmla="*/ 3679417 w 4810419"/>
              <a:gd name="connsiteY1803" fmla="*/ 603018 h 5599127"/>
              <a:gd name="connsiteX1804" fmla="*/ 3680810 w 4810419"/>
              <a:gd name="connsiteY1804" fmla="*/ 594579 h 5599127"/>
              <a:gd name="connsiteX1805" fmla="*/ 3691944 w 4810419"/>
              <a:gd name="connsiteY1805" fmla="*/ 605085 h 5599127"/>
              <a:gd name="connsiteX1806" fmla="*/ 3715113 w 4810419"/>
              <a:gd name="connsiteY1806" fmla="*/ 594465 h 5599127"/>
              <a:gd name="connsiteX1807" fmla="*/ 3694264 w 4810419"/>
              <a:gd name="connsiteY1807" fmla="*/ 591026 h 5599127"/>
              <a:gd name="connsiteX1808" fmla="*/ 3698435 w 4810419"/>
              <a:gd name="connsiteY1808" fmla="*/ 565740 h 5599127"/>
              <a:gd name="connsiteX1809" fmla="*/ 3719284 w 4810419"/>
              <a:gd name="connsiteY1809" fmla="*/ 569180 h 5599127"/>
              <a:gd name="connsiteX1810" fmla="*/ 3713722 w 4810419"/>
              <a:gd name="connsiteY1810" fmla="*/ 550943 h 5599127"/>
              <a:gd name="connsiteX1811" fmla="*/ 3737139 w 4810419"/>
              <a:gd name="connsiteY1811" fmla="*/ 480467 h 5599127"/>
              <a:gd name="connsiteX1812" fmla="*/ 3759119 w 4810419"/>
              <a:gd name="connsiteY1812" fmla="*/ 447353 h 5599127"/>
              <a:gd name="connsiteX1813" fmla="*/ 3750419 w 4810419"/>
              <a:gd name="connsiteY1813" fmla="*/ 500088 h 5599127"/>
              <a:gd name="connsiteX1814" fmla="*/ 3758854 w 4810419"/>
              <a:gd name="connsiteY1814" fmla="*/ 501479 h 5599127"/>
              <a:gd name="connsiteX1815" fmla="*/ 3741549 w 4810419"/>
              <a:gd name="connsiteY1815" fmla="*/ 512224 h 5599127"/>
              <a:gd name="connsiteX1816" fmla="*/ 3766580 w 4810419"/>
              <a:gd name="connsiteY1816" fmla="*/ 516354 h 5599127"/>
              <a:gd name="connsiteX1817" fmla="*/ 3763798 w 4810419"/>
              <a:gd name="connsiteY1817" fmla="*/ 533216 h 5599127"/>
              <a:gd name="connsiteX1818" fmla="*/ 3740157 w 4810419"/>
              <a:gd name="connsiteY1818" fmla="*/ 520663 h 5599127"/>
              <a:gd name="connsiteX1819" fmla="*/ 3748489 w 4810419"/>
              <a:gd name="connsiteY1819" fmla="*/ 548010 h 5599127"/>
              <a:gd name="connsiteX1820" fmla="*/ 3708622 w 4810419"/>
              <a:gd name="connsiteY1820" fmla="*/ 633809 h 5599127"/>
              <a:gd name="connsiteX1821" fmla="*/ 3689162 w 4810419"/>
              <a:gd name="connsiteY1821" fmla="*/ 621946 h 5599127"/>
              <a:gd name="connsiteX1822" fmla="*/ 3676636 w 4810419"/>
              <a:gd name="connsiteY1822" fmla="*/ 619879 h 5599127"/>
              <a:gd name="connsiteX1823" fmla="*/ 3672464 w 4810419"/>
              <a:gd name="connsiteY1823" fmla="*/ 645164 h 5599127"/>
              <a:gd name="connsiteX1824" fmla="*/ 3684991 w 4810419"/>
              <a:gd name="connsiteY1824" fmla="*/ 647231 h 5599127"/>
              <a:gd name="connsiteX1825" fmla="*/ 3712803 w 4810419"/>
              <a:gd name="connsiteY1825" fmla="*/ 686459 h 5599127"/>
              <a:gd name="connsiteX1826" fmla="*/ 3711411 w 4810419"/>
              <a:gd name="connsiteY1826" fmla="*/ 694898 h 5599127"/>
              <a:gd name="connsiteX1827" fmla="*/ 3698884 w 4810419"/>
              <a:gd name="connsiteY1827" fmla="*/ 692831 h 5599127"/>
              <a:gd name="connsiteX1828" fmla="*/ 3679427 w 4810419"/>
              <a:gd name="connsiteY1828" fmla="*/ 680953 h 5599127"/>
              <a:gd name="connsiteX1829" fmla="*/ 3656235 w 4810419"/>
              <a:gd name="connsiteY1829" fmla="*/ 743529 h 5599127"/>
              <a:gd name="connsiteX1830" fmla="*/ 3632596 w 4810419"/>
              <a:gd name="connsiteY1830" fmla="*/ 730961 h 5599127"/>
              <a:gd name="connsiteX1831" fmla="*/ 3620091 w 4810419"/>
              <a:gd name="connsiteY1831" fmla="*/ 728898 h 5599127"/>
              <a:gd name="connsiteX1832" fmla="*/ 3617309 w 4810419"/>
              <a:gd name="connsiteY1832" fmla="*/ 745760 h 5599127"/>
              <a:gd name="connsiteX1833" fmla="*/ 3642341 w 4810419"/>
              <a:gd name="connsiteY1833" fmla="*/ 749890 h 5599127"/>
              <a:gd name="connsiteX1834" fmla="*/ 3638167 w 4810419"/>
              <a:gd name="connsiteY1834" fmla="*/ 775189 h 5599127"/>
              <a:gd name="connsiteX1835" fmla="*/ 3614527 w 4810419"/>
              <a:gd name="connsiteY1835" fmla="*/ 762621 h 5599127"/>
              <a:gd name="connsiteX1836" fmla="*/ 3611745 w 4810419"/>
              <a:gd name="connsiteY1836" fmla="*/ 779484 h 5599127"/>
              <a:gd name="connsiteX1837" fmla="*/ 3636777 w 4810419"/>
              <a:gd name="connsiteY1837" fmla="*/ 783613 h 5599127"/>
              <a:gd name="connsiteX1838" fmla="*/ 3557958 w 4810419"/>
              <a:gd name="connsiteY1838" fmla="*/ 871653 h 5599127"/>
              <a:gd name="connsiteX1839" fmla="*/ 3582990 w 4810419"/>
              <a:gd name="connsiteY1839" fmla="*/ 875783 h 5599127"/>
              <a:gd name="connsiteX1840" fmla="*/ 3577426 w 4810419"/>
              <a:gd name="connsiteY1840" fmla="*/ 909505 h 5599127"/>
              <a:gd name="connsiteX1841" fmla="*/ 3537108 w 4810419"/>
              <a:gd name="connsiteY1841" fmla="*/ 920174 h 5599127"/>
              <a:gd name="connsiteX1842" fmla="*/ 3534791 w 4810419"/>
              <a:gd name="connsiteY1842" fmla="*/ 934219 h 5599127"/>
              <a:gd name="connsiteX1843" fmla="*/ 3548223 w 4810419"/>
              <a:gd name="connsiteY1843" fmla="*/ 930661 h 5599127"/>
              <a:gd name="connsiteX1844" fmla="*/ 3597359 w 4810419"/>
              <a:gd name="connsiteY1844" fmla="*/ 944541 h 5599127"/>
              <a:gd name="connsiteX1845" fmla="*/ 3540812 w 4810419"/>
              <a:gd name="connsiteY1845" fmla="*/ 1053576 h 5599127"/>
              <a:gd name="connsiteX1846" fmla="*/ 3563062 w 4810419"/>
              <a:gd name="connsiteY1846" fmla="*/ 1074567 h 5599127"/>
              <a:gd name="connsiteX1847" fmla="*/ 3583450 w 4810419"/>
              <a:gd name="connsiteY1847" fmla="*/ 1028849 h 5599127"/>
              <a:gd name="connsiteX1848" fmla="*/ 3619616 w 4810419"/>
              <a:gd name="connsiteY1848" fmla="*/ 1043483 h 5599127"/>
              <a:gd name="connsiteX1849" fmla="*/ 3616834 w 4810419"/>
              <a:gd name="connsiteY1849" fmla="*/ 1060345 h 5599127"/>
              <a:gd name="connsiteX1850" fmla="*/ 3597816 w 4810419"/>
              <a:gd name="connsiteY1850" fmla="*/ 1097621 h 5599127"/>
              <a:gd name="connsiteX1851" fmla="*/ 3581294 w 4810419"/>
              <a:gd name="connsiteY1851" fmla="*/ 1094896 h 5599127"/>
              <a:gd name="connsiteX1852" fmla="*/ 3582282 w 4810419"/>
              <a:gd name="connsiteY1852" fmla="*/ 1088902 h 5599127"/>
              <a:gd name="connsiteX1853" fmla="*/ 3557251 w 4810419"/>
              <a:gd name="connsiteY1853" fmla="*/ 1084772 h 5599127"/>
              <a:gd name="connsiteX1854" fmla="*/ 3556485 w 4810419"/>
              <a:gd name="connsiteY1854" fmla="*/ 1089411 h 5599127"/>
              <a:gd name="connsiteX1855" fmla="*/ 3536640 w 4810419"/>
              <a:gd name="connsiteY1855" fmla="*/ 1078861 h 5599127"/>
              <a:gd name="connsiteX1856" fmla="*/ 3535248 w 4810419"/>
              <a:gd name="connsiteY1856" fmla="*/ 1087299 h 5599127"/>
              <a:gd name="connsiteX1857" fmla="*/ 3449026 w 4810419"/>
              <a:gd name="connsiteY1857" fmla="*/ 1142356 h 5599127"/>
              <a:gd name="connsiteX1858" fmla="*/ 3471740 w 4810419"/>
              <a:gd name="connsiteY1858" fmla="*/ 1160529 h 5599127"/>
              <a:gd name="connsiteX1859" fmla="*/ 3484245 w 4810419"/>
              <a:gd name="connsiteY1859" fmla="*/ 1162592 h 5599127"/>
              <a:gd name="connsiteX1860" fmla="*/ 3487954 w 4810419"/>
              <a:gd name="connsiteY1860" fmla="*/ 1140111 h 5599127"/>
              <a:gd name="connsiteX1861" fmla="*/ 3500481 w 4810419"/>
              <a:gd name="connsiteY1861" fmla="*/ 1142177 h 5599127"/>
              <a:gd name="connsiteX1862" fmla="*/ 3489816 w 4810419"/>
              <a:gd name="connsiteY1862" fmla="*/ 1206820 h 5599127"/>
              <a:gd name="connsiteX1863" fmla="*/ 3514848 w 4810419"/>
              <a:gd name="connsiteY1863" fmla="*/ 1210950 h 5599127"/>
              <a:gd name="connsiteX1864" fmla="*/ 3522731 w 4810419"/>
              <a:gd name="connsiteY1864" fmla="*/ 1163168 h 5599127"/>
              <a:gd name="connsiteX1865" fmla="*/ 3547762 w 4810419"/>
              <a:gd name="connsiteY1865" fmla="*/ 1167298 h 5599127"/>
              <a:gd name="connsiteX1866" fmla="*/ 3556558 w 4810419"/>
              <a:gd name="connsiteY1866" fmla="*/ 1191843 h 5599127"/>
              <a:gd name="connsiteX1867" fmla="*/ 3534316 w 4810419"/>
              <a:gd name="connsiteY1867" fmla="*/ 1248803 h 5599127"/>
              <a:gd name="connsiteX1868" fmla="*/ 3559347 w 4810419"/>
              <a:gd name="connsiteY1868" fmla="*/ 1252933 h 5599127"/>
              <a:gd name="connsiteX1869" fmla="*/ 3650210 w 4810419"/>
              <a:gd name="connsiteY1869" fmla="*/ 1065851 h 5599127"/>
              <a:gd name="connsiteX1870" fmla="*/ 3662715 w 4810419"/>
              <a:gd name="connsiteY1870" fmla="*/ 1067915 h 5599127"/>
              <a:gd name="connsiteX1871" fmla="*/ 3661787 w 4810419"/>
              <a:gd name="connsiteY1871" fmla="*/ 1073535 h 5599127"/>
              <a:gd name="connsiteX1872" fmla="*/ 3643719 w 4810419"/>
              <a:gd name="connsiteY1872" fmla="*/ 1105195 h 5599127"/>
              <a:gd name="connsiteX1873" fmla="*/ 3645638 w 4810419"/>
              <a:gd name="connsiteY1873" fmla="*/ 1108023 h 5599127"/>
              <a:gd name="connsiteX1874" fmla="*/ 3643480 w 4810419"/>
              <a:gd name="connsiteY1874" fmla="*/ 1107667 h 5599127"/>
              <a:gd name="connsiteX1875" fmla="*/ 3642090 w 4810419"/>
              <a:gd name="connsiteY1875" fmla="*/ 1116090 h 5599127"/>
              <a:gd name="connsiteX1876" fmla="*/ 3644871 w 4810419"/>
              <a:gd name="connsiteY1876" fmla="*/ 1151190 h 5599127"/>
              <a:gd name="connsiteX1877" fmla="*/ 3633745 w 4810419"/>
              <a:gd name="connsiteY1877" fmla="*/ 1166674 h 5599127"/>
              <a:gd name="connsiteX1878" fmla="*/ 3639770 w 4810419"/>
              <a:gd name="connsiteY1878" fmla="*/ 1182110 h 5599127"/>
              <a:gd name="connsiteX1879" fmla="*/ 3610553 w 4810419"/>
              <a:gd name="connsiteY1879" fmla="*/ 1229250 h 5599127"/>
              <a:gd name="connsiteX1880" fmla="*/ 3620444 w 4810419"/>
              <a:gd name="connsiteY1880" fmla="*/ 1246267 h 5599127"/>
              <a:gd name="connsiteX1881" fmla="*/ 3619147 w 4810419"/>
              <a:gd name="connsiteY1881" fmla="*/ 1254130 h 5599127"/>
              <a:gd name="connsiteX1882" fmla="*/ 3625638 w 4810419"/>
              <a:gd name="connsiteY1882" fmla="*/ 1255201 h 5599127"/>
              <a:gd name="connsiteX1883" fmla="*/ 3627252 w 4810419"/>
              <a:gd name="connsiteY1883" fmla="*/ 1257979 h 5599127"/>
              <a:gd name="connsiteX1884" fmla="*/ 3625860 w 4810419"/>
              <a:gd name="connsiteY1884" fmla="*/ 1266417 h 5599127"/>
              <a:gd name="connsiteX1885" fmla="*/ 3566513 w 4810419"/>
              <a:gd name="connsiteY1885" fmla="*/ 1340334 h 5599127"/>
              <a:gd name="connsiteX1886" fmla="*/ 3565121 w 4810419"/>
              <a:gd name="connsiteY1886" fmla="*/ 1348772 h 5599127"/>
              <a:gd name="connsiteX1887" fmla="*/ 3570694 w 4810419"/>
              <a:gd name="connsiteY1887" fmla="*/ 1392985 h 5599127"/>
              <a:gd name="connsiteX1888" fmla="*/ 3595726 w 4810419"/>
              <a:gd name="connsiteY1888" fmla="*/ 1397115 h 5599127"/>
              <a:gd name="connsiteX1889" fmla="*/ 3598508 w 4810419"/>
              <a:gd name="connsiteY1889" fmla="*/ 1380254 h 5599127"/>
              <a:gd name="connsiteX1890" fmla="*/ 3616587 w 4810419"/>
              <a:gd name="connsiteY1890" fmla="*/ 1322622 h 5599127"/>
              <a:gd name="connsiteX1891" fmla="*/ 3629092 w 4810419"/>
              <a:gd name="connsiteY1891" fmla="*/ 1324685 h 5599127"/>
              <a:gd name="connsiteX1892" fmla="*/ 3627703 w 4810419"/>
              <a:gd name="connsiteY1892" fmla="*/ 1333108 h 5599127"/>
              <a:gd name="connsiteX1893" fmla="*/ 3569752 w 4810419"/>
              <a:gd name="connsiteY1893" fmla="*/ 1476553 h 5599127"/>
              <a:gd name="connsiteX1894" fmla="*/ 3589234 w 4810419"/>
              <a:gd name="connsiteY1894" fmla="*/ 1488420 h 5599127"/>
              <a:gd name="connsiteX1895" fmla="*/ 3617047 w 4810419"/>
              <a:gd name="connsiteY1895" fmla="*/ 1475688 h 5599127"/>
              <a:gd name="connsiteX1896" fmla="*/ 3618437 w 4810419"/>
              <a:gd name="connsiteY1896" fmla="*/ 1467264 h 5599127"/>
              <a:gd name="connsiteX1897" fmla="*/ 3608692 w 4810419"/>
              <a:gd name="connsiteY1897" fmla="*/ 1448337 h 5599127"/>
              <a:gd name="connsiteX1898" fmla="*/ 3633724 w 4810419"/>
              <a:gd name="connsiteY1898" fmla="*/ 1452466 h 5599127"/>
              <a:gd name="connsiteX1899" fmla="*/ 3613793 w 4810419"/>
              <a:gd name="connsiteY1899" fmla="*/ 1417417 h 5599127"/>
              <a:gd name="connsiteX1900" fmla="*/ 3642997 w 4810419"/>
              <a:gd name="connsiteY1900" fmla="*/ 1396261 h 5599127"/>
              <a:gd name="connsiteX1901" fmla="*/ 3633273 w 4810419"/>
              <a:gd name="connsiteY1901" fmla="*/ 1377337 h 5599127"/>
              <a:gd name="connsiteX1902" fmla="*/ 3675924 w 4810419"/>
              <a:gd name="connsiteY1902" fmla="*/ 1274677 h 5599127"/>
              <a:gd name="connsiteX1903" fmla="*/ 3688429 w 4810419"/>
              <a:gd name="connsiteY1903" fmla="*/ 1276740 h 5599127"/>
              <a:gd name="connsiteX1904" fmla="*/ 3753682 w 4810419"/>
              <a:gd name="connsiteY1904" fmla="*/ 1173479 h 5599127"/>
              <a:gd name="connsiteX1905" fmla="*/ 3759080 w 4810419"/>
              <a:gd name="connsiteY1905" fmla="*/ 1162752 h 5599127"/>
              <a:gd name="connsiteX1906" fmla="*/ 3763313 w 4810419"/>
              <a:gd name="connsiteY1906" fmla="*/ 1159567 h 5599127"/>
              <a:gd name="connsiteX1907" fmla="*/ 3764595 w 4810419"/>
              <a:gd name="connsiteY1907" fmla="*/ 1151790 h 5599127"/>
              <a:gd name="connsiteX1908" fmla="*/ 3771620 w 4810419"/>
              <a:gd name="connsiteY1908" fmla="*/ 1137829 h 5599127"/>
              <a:gd name="connsiteX1909" fmla="*/ 3779764 w 4810419"/>
              <a:gd name="connsiteY1909" fmla="*/ 1112830 h 5599127"/>
              <a:gd name="connsiteX1910" fmla="*/ 3781156 w 4810419"/>
              <a:gd name="connsiteY1910" fmla="*/ 1104392 h 5599127"/>
              <a:gd name="connsiteX1911" fmla="*/ 3774650 w 4810419"/>
              <a:gd name="connsiteY1911" fmla="*/ 1104766 h 5599127"/>
              <a:gd name="connsiteX1912" fmla="*/ 3783322 w 4810419"/>
              <a:gd name="connsiteY1912" fmla="*/ 1092550 h 5599127"/>
              <a:gd name="connsiteX1913" fmla="*/ 3795051 w 4810419"/>
              <a:gd name="connsiteY1913" fmla="*/ 1098032 h 5599127"/>
              <a:gd name="connsiteX1914" fmla="*/ 3796443 w 4810419"/>
              <a:gd name="connsiteY1914" fmla="*/ 1089594 h 5599127"/>
              <a:gd name="connsiteX1915" fmla="*/ 3807578 w 4810419"/>
              <a:gd name="connsiteY1915" fmla="*/ 1100099 h 5599127"/>
              <a:gd name="connsiteX1916" fmla="*/ 3830745 w 4810419"/>
              <a:gd name="connsiteY1916" fmla="*/ 1089480 h 5599127"/>
              <a:gd name="connsiteX1917" fmla="*/ 3809897 w 4810419"/>
              <a:gd name="connsiteY1917" fmla="*/ 1086040 h 5599127"/>
              <a:gd name="connsiteX1918" fmla="*/ 3814069 w 4810419"/>
              <a:gd name="connsiteY1918" fmla="*/ 1060755 h 5599127"/>
              <a:gd name="connsiteX1919" fmla="*/ 3834917 w 4810419"/>
              <a:gd name="connsiteY1919" fmla="*/ 1064194 h 5599127"/>
              <a:gd name="connsiteX1920" fmla="*/ 3829356 w 4810419"/>
              <a:gd name="connsiteY1920" fmla="*/ 1045957 h 5599127"/>
              <a:gd name="connsiteX1921" fmla="*/ 3840763 w 4810419"/>
              <a:gd name="connsiteY1921" fmla="*/ 1011627 h 5599127"/>
              <a:gd name="connsiteX1922" fmla="*/ 3900057 w 4810419"/>
              <a:gd name="connsiteY1922" fmla="*/ 928094 h 5599127"/>
              <a:gd name="connsiteX1923" fmla="*/ 3944104 w 4810419"/>
              <a:gd name="connsiteY1923" fmla="*/ 834185 h 5599127"/>
              <a:gd name="connsiteX1924" fmla="*/ 3977005 w 4810419"/>
              <a:gd name="connsiteY1924" fmla="*/ 787415 h 5599127"/>
              <a:gd name="connsiteX1925" fmla="*/ 4021276 w 4810419"/>
              <a:gd name="connsiteY1925" fmla="*/ 713890 h 5599127"/>
              <a:gd name="connsiteX1926" fmla="*/ 4044918 w 4810419"/>
              <a:gd name="connsiteY1926" fmla="*/ 726444 h 5599127"/>
              <a:gd name="connsiteX1927" fmla="*/ 4046308 w 4810419"/>
              <a:gd name="connsiteY1927" fmla="*/ 718020 h 5599127"/>
              <a:gd name="connsiteX1928" fmla="*/ 4036584 w 4810419"/>
              <a:gd name="connsiteY1928" fmla="*/ 699096 h 5599127"/>
              <a:gd name="connsiteX1929" fmla="*/ 4072742 w 4810419"/>
              <a:gd name="connsiteY1929" fmla="*/ 687741 h 5599127"/>
              <a:gd name="connsiteX1930" fmla="*/ 4069960 w 4810419"/>
              <a:gd name="connsiteY1930" fmla="*/ 704602 h 5599127"/>
              <a:gd name="connsiteX1931" fmla="*/ 3993934 w 4810419"/>
              <a:gd name="connsiteY1931" fmla="*/ 801755 h 5599127"/>
              <a:gd name="connsiteX1932" fmla="*/ 4003657 w 4810419"/>
              <a:gd name="connsiteY1932" fmla="*/ 820680 h 5599127"/>
              <a:gd name="connsiteX1933" fmla="*/ 3963339 w 4810419"/>
              <a:gd name="connsiteY1933" fmla="*/ 831349 h 5599127"/>
              <a:gd name="connsiteX1934" fmla="*/ 3971672 w 4810419"/>
              <a:gd name="connsiteY1934" fmla="*/ 858697 h 5599127"/>
              <a:gd name="connsiteX1935" fmla="*/ 3926253 w 4810419"/>
              <a:gd name="connsiteY1935" fmla="*/ 900285 h 5599127"/>
              <a:gd name="connsiteX1936" fmla="*/ 3935976 w 4810419"/>
              <a:gd name="connsiteY1936" fmla="*/ 919210 h 5599127"/>
              <a:gd name="connsiteX1937" fmla="*/ 3934586 w 4810419"/>
              <a:gd name="connsiteY1937" fmla="*/ 927633 h 5599127"/>
              <a:gd name="connsiteX1938" fmla="*/ 3906773 w 4810419"/>
              <a:gd name="connsiteY1938" fmla="*/ 940366 h 5599127"/>
              <a:gd name="connsiteX1939" fmla="*/ 3917907 w 4810419"/>
              <a:gd name="connsiteY1939" fmla="*/ 950870 h 5599127"/>
              <a:gd name="connsiteX1940" fmla="*/ 3857181 w 4810419"/>
              <a:gd name="connsiteY1940" fmla="*/ 1007239 h 5599127"/>
              <a:gd name="connsiteX1941" fmla="*/ 3882213 w 4810419"/>
              <a:gd name="connsiteY1941" fmla="*/ 1011369 h 5599127"/>
              <a:gd name="connsiteX1942" fmla="*/ 3879431 w 4810419"/>
              <a:gd name="connsiteY1942" fmla="*/ 1028230 h 5599127"/>
              <a:gd name="connsiteX1943" fmla="*/ 3855789 w 4810419"/>
              <a:gd name="connsiteY1943" fmla="*/ 1015677 h 5599127"/>
              <a:gd name="connsiteX1944" fmla="*/ 3864123 w 4810419"/>
              <a:gd name="connsiteY1944" fmla="*/ 1043025 h 5599127"/>
              <a:gd name="connsiteX1945" fmla="*/ 3824254 w 4810419"/>
              <a:gd name="connsiteY1945" fmla="*/ 1128823 h 5599127"/>
              <a:gd name="connsiteX1946" fmla="*/ 3804796 w 4810419"/>
              <a:gd name="connsiteY1946" fmla="*/ 1116960 h 5599127"/>
              <a:gd name="connsiteX1947" fmla="*/ 3792269 w 4810419"/>
              <a:gd name="connsiteY1947" fmla="*/ 1114893 h 5599127"/>
              <a:gd name="connsiteX1948" fmla="*/ 3788098 w 4810419"/>
              <a:gd name="connsiteY1948" fmla="*/ 1140179 h 5599127"/>
              <a:gd name="connsiteX1949" fmla="*/ 3800624 w 4810419"/>
              <a:gd name="connsiteY1949" fmla="*/ 1142245 h 5599127"/>
              <a:gd name="connsiteX1950" fmla="*/ 3828436 w 4810419"/>
              <a:gd name="connsiteY1950" fmla="*/ 1181475 h 5599127"/>
              <a:gd name="connsiteX1951" fmla="*/ 3827043 w 4810419"/>
              <a:gd name="connsiteY1951" fmla="*/ 1189913 h 5599127"/>
              <a:gd name="connsiteX1952" fmla="*/ 3814517 w 4810419"/>
              <a:gd name="connsiteY1952" fmla="*/ 1187846 h 5599127"/>
              <a:gd name="connsiteX1953" fmla="*/ 3795061 w 4810419"/>
              <a:gd name="connsiteY1953" fmla="*/ 1175968 h 5599127"/>
              <a:gd name="connsiteX1954" fmla="*/ 3771869 w 4810419"/>
              <a:gd name="connsiteY1954" fmla="*/ 1238545 h 5599127"/>
              <a:gd name="connsiteX1955" fmla="*/ 3748229 w 4810419"/>
              <a:gd name="connsiteY1955" fmla="*/ 1225977 h 5599127"/>
              <a:gd name="connsiteX1956" fmla="*/ 3735724 w 4810419"/>
              <a:gd name="connsiteY1956" fmla="*/ 1223914 h 5599127"/>
              <a:gd name="connsiteX1957" fmla="*/ 3732943 w 4810419"/>
              <a:gd name="connsiteY1957" fmla="*/ 1240775 h 5599127"/>
              <a:gd name="connsiteX1958" fmla="*/ 3757974 w 4810419"/>
              <a:gd name="connsiteY1958" fmla="*/ 1244905 h 5599127"/>
              <a:gd name="connsiteX1959" fmla="*/ 3753800 w 4810419"/>
              <a:gd name="connsiteY1959" fmla="*/ 1270205 h 5599127"/>
              <a:gd name="connsiteX1960" fmla="*/ 3730161 w 4810419"/>
              <a:gd name="connsiteY1960" fmla="*/ 1257637 h 5599127"/>
              <a:gd name="connsiteX1961" fmla="*/ 3727379 w 4810419"/>
              <a:gd name="connsiteY1961" fmla="*/ 1274498 h 5599127"/>
              <a:gd name="connsiteX1962" fmla="*/ 3752411 w 4810419"/>
              <a:gd name="connsiteY1962" fmla="*/ 1278628 h 5599127"/>
              <a:gd name="connsiteX1963" fmla="*/ 3673592 w 4810419"/>
              <a:gd name="connsiteY1963" fmla="*/ 1366668 h 5599127"/>
              <a:gd name="connsiteX1964" fmla="*/ 3698623 w 4810419"/>
              <a:gd name="connsiteY1964" fmla="*/ 1370798 h 5599127"/>
              <a:gd name="connsiteX1965" fmla="*/ 3693060 w 4810419"/>
              <a:gd name="connsiteY1965" fmla="*/ 1404521 h 5599127"/>
              <a:gd name="connsiteX1966" fmla="*/ 3652741 w 4810419"/>
              <a:gd name="connsiteY1966" fmla="*/ 1415189 h 5599127"/>
              <a:gd name="connsiteX1967" fmla="*/ 3650424 w 4810419"/>
              <a:gd name="connsiteY1967" fmla="*/ 1429233 h 5599127"/>
              <a:gd name="connsiteX1968" fmla="*/ 3663857 w 4810419"/>
              <a:gd name="connsiteY1968" fmla="*/ 1425676 h 5599127"/>
              <a:gd name="connsiteX1969" fmla="*/ 3712993 w 4810419"/>
              <a:gd name="connsiteY1969" fmla="*/ 1439556 h 5599127"/>
              <a:gd name="connsiteX1970" fmla="*/ 3656445 w 4810419"/>
              <a:gd name="connsiteY1970" fmla="*/ 1548590 h 5599127"/>
              <a:gd name="connsiteX1971" fmla="*/ 3678695 w 4810419"/>
              <a:gd name="connsiteY1971" fmla="*/ 1569582 h 5599127"/>
              <a:gd name="connsiteX1972" fmla="*/ 3699083 w 4810419"/>
              <a:gd name="connsiteY1972" fmla="*/ 1523863 h 5599127"/>
              <a:gd name="connsiteX1973" fmla="*/ 3735249 w 4810419"/>
              <a:gd name="connsiteY1973" fmla="*/ 1538499 h 5599127"/>
              <a:gd name="connsiteX1974" fmla="*/ 3732467 w 4810419"/>
              <a:gd name="connsiteY1974" fmla="*/ 1555360 h 5599127"/>
              <a:gd name="connsiteX1975" fmla="*/ 3713450 w 4810419"/>
              <a:gd name="connsiteY1975" fmla="*/ 1592636 h 5599127"/>
              <a:gd name="connsiteX1976" fmla="*/ 3675913 w 4810419"/>
              <a:gd name="connsiteY1976" fmla="*/ 1586443 h 5599127"/>
              <a:gd name="connsiteX1977" fmla="*/ 3652274 w 4810419"/>
              <a:gd name="connsiteY1977" fmla="*/ 1573875 h 5599127"/>
              <a:gd name="connsiteX1978" fmla="*/ 3650882 w 4810419"/>
              <a:gd name="connsiteY1978" fmla="*/ 1582313 h 5599127"/>
              <a:gd name="connsiteX1979" fmla="*/ 3564659 w 4810419"/>
              <a:gd name="connsiteY1979" fmla="*/ 1637370 h 5599127"/>
              <a:gd name="connsiteX1980" fmla="*/ 3587374 w 4810419"/>
              <a:gd name="connsiteY1980" fmla="*/ 1655544 h 5599127"/>
              <a:gd name="connsiteX1981" fmla="*/ 3599879 w 4810419"/>
              <a:gd name="connsiteY1981" fmla="*/ 1657607 h 5599127"/>
              <a:gd name="connsiteX1982" fmla="*/ 3603588 w 4810419"/>
              <a:gd name="connsiteY1982" fmla="*/ 1635125 h 5599127"/>
              <a:gd name="connsiteX1983" fmla="*/ 3616115 w 4810419"/>
              <a:gd name="connsiteY1983" fmla="*/ 1637192 h 5599127"/>
              <a:gd name="connsiteX1984" fmla="*/ 3605450 w 4810419"/>
              <a:gd name="connsiteY1984" fmla="*/ 1701835 h 5599127"/>
              <a:gd name="connsiteX1985" fmla="*/ 3630481 w 4810419"/>
              <a:gd name="connsiteY1985" fmla="*/ 1705965 h 5599127"/>
              <a:gd name="connsiteX1986" fmla="*/ 3638365 w 4810419"/>
              <a:gd name="connsiteY1986" fmla="*/ 1658183 h 5599127"/>
              <a:gd name="connsiteX1987" fmla="*/ 3663396 w 4810419"/>
              <a:gd name="connsiteY1987" fmla="*/ 1662313 h 5599127"/>
              <a:gd name="connsiteX1988" fmla="*/ 3672192 w 4810419"/>
              <a:gd name="connsiteY1988" fmla="*/ 1686858 h 5599127"/>
              <a:gd name="connsiteX1989" fmla="*/ 3649949 w 4810419"/>
              <a:gd name="connsiteY1989" fmla="*/ 1743818 h 5599127"/>
              <a:gd name="connsiteX1990" fmla="*/ 3674981 w 4810419"/>
              <a:gd name="connsiteY1990" fmla="*/ 1747948 h 5599127"/>
              <a:gd name="connsiteX1991" fmla="*/ 3765842 w 4810419"/>
              <a:gd name="connsiteY1991" fmla="*/ 1560866 h 5599127"/>
              <a:gd name="connsiteX1992" fmla="*/ 3778347 w 4810419"/>
              <a:gd name="connsiteY1992" fmla="*/ 1562929 h 5599127"/>
              <a:gd name="connsiteX1993" fmla="*/ 3777420 w 4810419"/>
              <a:gd name="connsiteY1993" fmla="*/ 1568549 h 5599127"/>
              <a:gd name="connsiteX1994" fmla="*/ 3759351 w 4810419"/>
              <a:gd name="connsiteY1994" fmla="*/ 1600209 h 5599127"/>
              <a:gd name="connsiteX1995" fmla="*/ 3807083 w 4810419"/>
              <a:gd name="connsiteY1995" fmla="*/ 1700460 h 5599127"/>
              <a:gd name="connsiteX1996" fmla="*/ 3832115 w 4810419"/>
              <a:gd name="connsiteY1996" fmla="*/ 1704590 h 5599127"/>
              <a:gd name="connsiteX1997" fmla="*/ 3842365 w 4810419"/>
              <a:gd name="connsiteY1997" fmla="*/ 1685906 h 5599127"/>
              <a:gd name="connsiteX1998" fmla="*/ 3855732 w 4810419"/>
              <a:gd name="connsiteY1998" fmla="*/ 1688112 h 5599127"/>
              <a:gd name="connsiteX1999" fmla="*/ 3858514 w 4810419"/>
              <a:gd name="connsiteY1999" fmla="*/ 1671250 h 5599127"/>
              <a:gd name="connsiteX2000" fmla="*/ 3859044 w 4810419"/>
              <a:gd name="connsiteY2000" fmla="*/ 1669559 h 5599127"/>
              <a:gd name="connsiteX2001" fmla="*/ 3873844 w 4810419"/>
              <a:gd name="connsiteY2001" fmla="*/ 1658421 h 5599127"/>
              <a:gd name="connsiteX2002" fmla="*/ 3829757 w 4810419"/>
              <a:gd name="connsiteY2002" fmla="*/ 1767549 h 5599127"/>
              <a:gd name="connsiteX2003" fmla="*/ 3849238 w 4810419"/>
              <a:gd name="connsiteY2003" fmla="*/ 1779416 h 5599127"/>
              <a:gd name="connsiteX2004" fmla="*/ 3877051 w 4810419"/>
              <a:gd name="connsiteY2004" fmla="*/ 1766684 h 5599127"/>
              <a:gd name="connsiteX2005" fmla="*/ 3878441 w 4810419"/>
              <a:gd name="connsiteY2005" fmla="*/ 1758261 h 5599127"/>
              <a:gd name="connsiteX2006" fmla="*/ 3868696 w 4810419"/>
              <a:gd name="connsiteY2006" fmla="*/ 1739332 h 5599127"/>
              <a:gd name="connsiteX2007" fmla="*/ 3893728 w 4810419"/>
              <a:gd name="connsiteY2007" fmla="*/ 1743462 h 5599127"/>
              <a:gd name="connsiteX2008" fmla="*/ 3873797 w 4810419"/>
              <a:gd name="connsiteY2008" fmla="*/ 1708412 h 5599127"/>
              <a:gd name="connsiteX2009" fmla="*/ 3903002 w 4810419"/>
              <a:gd name="connsiteY2009" fmla="*/ 1687257 h 5599127"/>
              <a:gd name="connsiteX2010" fmla="*/ 3893278 w 4810419"/>
              <a:gd name="connsiteY2010" fmla="*/ 1668333 h 5599127"/>
              <a:gd name="connsiteX2011" fmla="*/ 3935928 w 4810419"/>
              <a:gd name="connsiteY2011" fmla="*/ 1565673 h 5599127"/>
              <a:gd name="connsiteX2012" fmla="*/ 3948433 w 4810419"/>
              <a:gd name="connsiteY2012" fmla="*/ 1567736 h 5599127"/>
              <a:gd name="connsiteX2013" fmla="*/ 4039768 w 4810419"/>
              <a:gd name="connsiteY2013" fmla="*/ 1403827 h 5599127"/>
              <a:gd name="connsiteX2014" fmla="*/ 4041160 w 4810419"/>
              <a:gd name="connsiteY2014" fmla="*/ 1395389 h 5599127"/>
              <a:gd name="connsiteX2015" fmla="*/ 4028346 w 4810419"/>
              <a:gd name="connsiteY2015" fmla="*/ 1396127 h 5599127"/>
              <a:gd name="connsiteX2016" fmla="*/ 4035879 w 4810419"/>
              <a:gd name="connsiteY2016" fmla="*/ 1380065 h 5599127"/>
              <a:gd name="connsiteX2017" fmla="*/ 4055056 w 4810419"/>
              <a:gd name="connsiteY2017" fmla="*/ 1389029 h 5599127"/>
              <a:gd name="connsiteX2018" fmla="*/ 4056447 w 4810419"/>
              <a:gd name="connsiteY2018" fmla="*/ 1380590 h 5599127"/>
              <a:gd name="connsiteX2019" fmla="*/ 4067582 w 4810419"/>
              <a:gd name="connsiteY2019" fmla="*/ 1391095 h 5599127"/>
              <a:gd name="connsiteX2020" fmla="*/ 4090750 w 4810419"/>
              <a:gd name="connsiteY2020" fmla="*/ 1380476 h 5599127"/>
              <a:gd name="connsiteX2021" fmla="*/ 4069901 w 4810419"/>
              <a:gd name="connsiteY2021" fmla="*/ 1377036 h 5599127"/>
              <a:gd name="connsiteX2022" fmla="*/ 4074073 w 4810419"/>
              <a:gd name="connsiteY2022" fmla="*/ 1351751 h 5599127"/>
              <a:gd name="connsiteX2023" fmla="*/ 4094923 w 4810419"/>
              <a:gd name="connsiteY2023" fmla="*/ 1355191 h 5599127"/>
              <a:gd name="connsiteX2024" fmla="*/ 4089360 w 4810419"/>
              <a:gd name="connsiteY2024" fmla="*/ 1336953 h 5599127"/>
              <a:gd name="connsiteX2025" fmla="*/ 4112778 w 4810419"/>
              <a:gd name="connsiteY2025" fmla="*/ 1266478 h 5599127"/>
              <a:gd name="connsiteX2026" fmla="*/ 4134758 w 4810419"/>
              <a:gd name="connsiteY2026" fmla="*/ 1233364 h 5599127"/>
              <a:gd name="connsiteX2027" fmla="*/ 4126056 w 4810419"/>
              <a:gd name="connsiteY2027" fmla="*/ 1286099 h 5599127"/>
              <a:gd name="connsiteX2028" fmla="*/ 4134491 w 4810419"/>
              <a:gd name="connsiteY2028" fmla="*/ 1287490 h 5599127"/>
              <a:gd name="connsiteX2029" fmla="*/ 4117186 w 4810419"/>
              <a:gd name="connsiteY2029" fmla="*/ 1298235 h 5599127"/>
              <a:gd name="connsiteX2030" fmla="*/ 4142219 w 4810419"/>
              <a:gd name="connsiteY2030" fmla="*/ 1302364 h 5599127"/>
              <a:gd name="connsiteX2031" fmla="*/ 4139437 w 4810419"/>
              <a:gd name="connsiteY2031" fmla="*/ 1319227 h 5599127"/>
              <a:gd name="connsiteX2032" fmla="*/ 4115795 w 4810419"/>
              <a:gd name="connsiteY2032" fmla="*/ 1306674 h 5599127"/>
              <a:gd name="connsiteX2033" fmla="*/ 4124127 w 4810419"/>
              <a:gd name="connsiteY2033" fmla="*/ 1334021 h 5599127"/>
              <a:gd name="connsiteX2034" fmla="*/ 4084259 w 4810419"/>
              <a:gd name="connsiteY2034" fmla="*/ 1419819 h 5599127"/>
              <a:gd name="connsiteX2035" fmla="*/ 4064800 w 4810419"/>
              <a:gd name="connsiteY2035" fmla="*/ 1407956 h 5599127"/>
              <a:gd name="connsiteX2036" fmla="*/ 4052273 w 4810419"/>
              <a:gd name="connsiteY2036" fmla="*/ 1405890 h 5599127"/>
              <a:gd name="connsiteX2037" fmla="*/ 4048102 w 4810419"/>
              <a:gd name="connsiteY2037" fmla="*/ 1431175 h 5599127"/>
              <a:gd name="connsiteX2038" fmla="*/ 4060628 w 4810419"/>
              <a:gd name="connsiteY2038" fmla="*/ 1433242 h 5599127"/>
              <a:gd name="connsiteX2039" fmla="*/ 4088441 w 4810419"/>
              <a:gd name="connsiteY2039" fmla="*/ 1472470 h 5599127"/>
              <a:gd name="connsiteX2040" fmla="*/ 4087048 w 4810419"/>
              <a:gd name="connsiteY2040" fmla="*/ 1480909 h 5599127"/>
              <a:gd name="connsiteX2041" fmla="*/ 4074522 w 4810419"/>
              <a:gd name="connsiteY2041" fmla="*/ 1478843 h 5599127"/>
              <a:gd name="connsiteX2042" fmla="*/ 4055065 w 4810419"/>
              <a:gd name="connsiteY2042" fmla="*/ 1466964 h 5599127"/>
              <a:gd name="connsiteX2043" fmla="*/ 4031874 w 4810419"/>
              <a:gd name="connsiteY2043" fmla="*/ 1529540 h 5599127"/>
              <a:gd name="connsiteX2044" fmla="*/ 4008234 w 4810419"/>
              <a:gd name="connsiteY2044" fmla="*/ 1516973 h 5599127"/>
              <a:gd name="connsiteX2045" fmla="*/ 3995729 w 4810419"/>
              <a:gd name="connsiteY2045" fmla="*/ 1514910 h 5599127"/>
              <a:gd name="connsiteX2046" fmla="*/ 3992947 w 4810419"/>
              <a:gd name="connsiteY2046" fmla="*/ 1531772 h 5599127"/>
              <a:gd name="connsiteX2047" fmla="*/ 4017978 w 4810419"/>
              <a:gd name="connsiteY2047" fmla="*/ 1535901 h 5599127"/>
              <a:gd name="connsiteX2048" fmla="*/ 4013804 w 4810419"/>
              <a:gd name="connsiteY2048" fmla="*/ 1561200 h 5599127"/>
              <a:gd name="connsiteX2049" fmla="*/ 3990165 w 4810419"/>
              <a:gd name="connsiteY2049" fmla="*/ 1548632 h 5599127"/>
              <a:gd name="connsiteX2050" fmla="*/ 3987383 w 4810419"/>
              <a:gd name="connsiteY2050" fmla="*/ 1565495 h 5599127"/>
              <a:gd name="connsiteX2051" fmla="*/ 4012415 w 4810419"/>
              <a:gd name="connsiteY2051" fmla="*/ 1569624 h 5599127"/>
              <a:gd name="connsiteX2052" fmla="*/ 3933596 w 4810419"/>
              <a:gd name="connsiteY2052" fmla="*/ 1657664 h 5599127"/>
              <a:gd name="connsiteX2053" fmla="*/ 3958628 w 4810419"/>
              <a:gd name="connsiteY2053" fmla="*/ 1661794 h 5599127"/>
              <a:gd name="connsiteX2054" fmla="*/ 3953064 w 4810419"/>
              <a:gd name="connsiteY2054" fmla="*/ 1695516 h 5599127"/>
              <a:gd name="connsiteX2055" fmla="*/ 3912745 w 4810419"/>
              <a:gd name="connsiteY2055" fmla="*/ 1706185 h 5599127"/>
              <a:gd name="connsiteX2056" fmla="*/ 3910428 w 4810419"/>
              <a:gd name="connsiteY2056" fmla="*/ 1720230 h 5599127"/>
              <a:gd name="connsiteX2057" fmla="*/ 3923861 w 4810419"/>
              <a:gd name="connsiteY2057" fmla="*/ 1716672 h 5599127"/>
              <a:gd name="connsiteX2058" fmla="*/ 3972997 w 4810419"/>
              <a:gd name="connsiteY2058" fmla="*/ 1730552 h 5599127"/>
              <a:gd name="connsiteX2059" fmla="*/ 3916449 w 4810419"/>
              <a:gd name="connsiteY2059" fmla="*/ 1839587 h 5599127"/>
              <a:gd name="connsiteX2060" fmla="*/ 3938699 w 4810419"/>
              <a:gd name="connsiteY2060" fmla="*/ 1860578 h 5599127"/>
              <a:gd name="connsiteX2061" fmla="*/ 3959087 w 4810419"/>
              <a:gd name="connsiteY2061" fmla="*/ 1814860 h 5599127"/>
              <a:gd name="connsiteX2062" fmla="*/ 3995253 w 4810419"/>
              <a:gd name="connsiteY2062" fmla="*/ 1829494 h 5599127"/>
              <a:gd name="connsiteX2063" fmla="*/ 3992472 w 4810419"/>
              <a:gd name="connsiteY2063" fmla="*/ 1846356 h 5599127"/>
              <a:gd name="connsiteX2064" fmla="*/ 3973454 w 4810419"/>
              <a:gd name="connsiteY2064" fmla="*/ 1883632 h 5599127"/>
              <a:gd name="connsiteX2065" fmla="*/ 3956931 w 4810419"/>
              <a:gd name="connsiteY2065" fmla="*/ 1880906 h 5599127"/>
              <a:gd name="connsiteX2066" fmla="*/ 3957921 w 4810419"/>
              <a:gd name="connsiteY2066" fmla="*/ 1874913 h 5599127"/>
              <a:gd name="connsiteX2067" fmla="*/ 3932889 w 4810419"/>
              <a:gd name="connsiteY2067" fmla="*/ 1870783 h 5599127"/>
              <a:gd name="connsiteX2068" fmla="*/ 3932124 w 4810419"/>
              <a:gd name="connsiteY2068" fmla="*/ 1875422 h 5599127"/>
              <a:gd name="connsiteX2069" fmla="*/ 3912278 w 4810419"/>
              <a:gd name="connsiteY2069" fmla="*/ 1864872 h 5599127"/>
              <a:gd name="connsiteX2070" fmla="*/ 3910887 w 4810419"/>
              <a:gd name="connsiteY2070" fmla="*/ 1873310 h 5599127"/>
              <a:gd name="connsiteX2071" fmla="*/ 3824663 w 4810419"/>
              <a:gd name="connsiteY2071" fmla="*/ 1928367 h 5599127"/>
              <a:gd name="connsiteX2072" fmla="*/ 3847379 w 4810419"/>
              <a:gd name="connsiteY2072" fmla="*/ 1946540 h 5599127"/>
              <a:gd name="connsiteX2073" fmla="*/ 3859884 w 4810419"/>
              <a:gd name="connsiteY2073" fmla="*/ 1948603 h 5599127"/>
              <a:gd name="connsiteX2074" fmla="*/ 3863593 w 4810419"/>
              <a:gd name="connsiteY2074" fmla="*/ 1926122 h 5599127"/>
              <a:gd name="connsiteX2075" fmla="*/ 3876119 w 4810419"/>
              <a:gd name="connsiteY2075" fmla="*/ 1928188 h 5599127"/>
              <a:gd name="connsiteX2076" fmla="*/ 3865454 w 4810419"/>
              <a:gd name="connsiteY2076" fmla="*/ 1992831 h 5599127"/>
              <a:gd name="connsiteX2077" fmla="*/ 3890485 w 4810419"/>
              <a:gd name="connsiteY2077" fmla="*/ 1996961 h 5599127"/>
              <a:gd name="connsiteX2078" fmla="*/ 3898369 w 4810419"/>
              <a:gd name="connsiteY2078" fmla="*/ 1949179 h 5599127"/>
              <a:gd name="connsiteX2079" fmla="*/ 3923401 w 4810419"/>
              <a:gd name="connsiteY2079" fmla="*/ 1953309 h 5599127"/>
              <a:gd name="connsiteX2080" fmla="*/ 3932196 w 4810419"/>
              <a:gd name="connsiteY2080" fmla="*/ 1977854 h 5599127"/>
              <a:gd name="connsiteX2081" fmla="*/ 3909953 w 4810419"/>
              <a:gd name="connsiteY2081" fmla="*/ 2034814 h 5599127"/>
              <a:gd name="connsiteX2082" fmla="*/ 3934985 w 4810419"/>
              <a:gd name="connsiteY2082" fmla="*/ 2038944 h 5599127"/>
              <a:gd name="connsiteX2083" fmla="*/ 4025847 w 4810419"/>
              <a:gd name="connsiteY2083" fmla="*/ 1851862 h 5599127"/>
              <a:gd name="connsiteX2084" fmla="*/ 4038352 w 4810419"/>
              <a:gd name="connsiteY2084" fmla="*/ 1853926 h 5599127"/>
              <a:gd name="connsiteX2085" fmla="*/ 4037426 w 4810419"/>
              <a:gd name="connsiteY2085" fmla="*/ 1859546 h 5599127"/>
              <a:gd name="connsiteX2086" fmla="*/ 4019356 w 4810419"/>
              <a:gd name="connsiteY2086" fmla="*/ 1891206 h 5599127"/>
              <a:gd name="connsiteX2087" fmla="*/ 4021276 w 4810419"/>
              <a:gd name="connsiteY2087" fmla="*/ 1894034 h 5599127"/>
              <a:gd name="connsiteX2088" fmla="*/ 4019118 w 4810419"/>
              <a:gd name="connsiteY2088" fmla="*/ 1893678 h 5599127"/>
              <a:gd name="connsiteX2089" fmla="*/ 4017729 w 4810419"/>
              <a:gd name="connsiteY2089" fmla="*/ 1902101 h 5599127"/>
              <a:gd name="connsiteX2090" fmla="*/ 4020509 w 4810419"/>
              <a:gd name="connsiteY2090" fmla="*/ 1937201 h 5599127"/>
              <a:gd name="connsiteX2091" fmla="*/ 4009383 w 4810419"/>
              <a:gd name="connsiteY2091" fmla="*/ 1952685 h 5599127"/>
              <a:gd name="connsiteX2092" fmla="*/ 4015407 w 4810419"/>
              <a:gd name="connsiteY2092" fmla="*/ 1968121 h 5599127"/>
              <a:gd name="connsiteX2093" fmla="*/ 3986191 w 4810419"/>
              <a:gd name="connsiteY2093" fmla="*/ 2015261 h 5599127"/>
              <a:gd name="connsiteX2094" fmla="*/ 3996082 w 4810419"/>
              <a:gd name="connsiteY2094" fmla="*/ 2032278 h 5599127"/>
              <a:gd name="connsiteX2095" fmla="*/ 3994785 w 4810419"/>
              <a:gd name="connsiteY2095" fmla="*/ 2040141 h 5599127"/>
              <a:gd name="connsiteX2096" fmla="*/ 4001276 w 4810419"/>
              <a:gd name="connsiteY2096" fmla="*/ 2041212 h 5599127"/>
              <a:gd name="connsiteX2097" fmla="*/ 4002891 w 4810419"/>
              <a:gd name="connsiteY2097" fmla="*/ 2043990 h 5599127"/>
              <a:gd name="connsiteX2098" fmla="*/ 4001499 w 4810419"/>
              <a:gd name="connsiteY2098" fmla="*/ 2052428 h 5599127"/>
              <a:gd name="connsiteX2099" fmla="*/ 3942152 w 4810419"/>
              <a:gd name="connsiteY2099" fmla="*/ 2126345 h 5599127"/>
              <a:gd name="connsiteX2100" fmla="*/ 3940759 w 4810419"/>
              <a:gd name="connsiteY2100" fmla="*/ 2134783 h 5599127"/>
              <a:gd name="connsiteX2101" fmla="*/ 3946333 w 4810419"/>
              <a:gd name="connsiteY2101" fmla="*/ 2178996 h 5599127"/>
              <a:gd name="connsiteX2102" fmla="*/ 3971364 w 4810419"/>
              <a:gd name="connsiteY2102" fmla="*/ 2183126 h 5599127"/>
              <a:gd name="connsiteX2103" fmla="*/ 3974146 w 4810419"/>
              <a:gd name="connsiteY2103" fmla="*/ 2166265 h 5599127"/>
              <a:gd name="connsiteX2104" fmla="*/ 3992226 w 4810419"/>
              <a:gd name="connsiteY2104" fmla="*/ 2108633 h 5599127"/>
              <a:gd name="connsiteX2105" fmla="*/ 4004731 w 4810419"/>
              <a:gd name="connsiteY2105" fmla="*/ 2110696 h 5599127"/>
              <a:gd name="connsiteX2106" fmla="*/ 4003340 w 4810419"/>
              <a:gd name="connsiteY2106" fmla="*/ 2119119 h 5599127"/>
              <a:gd name="connsiteX2107" fmla="*/ 3945391 w 4810419"/>
              <a:gd name="connsiteY2107" fmla="*/ 2262565 h 5599127"/>
              <a:gd name="connsiteX2108" fmla="*/ 3964871 w 4810419"/>
              <a:gd name="connsiteY2108" fmla="*/ 2274431 h 5599127"/>
              <a:gd name="connsiteX2109" fmla="*/ 3972941 w 4810419"/>
              <a:gd name="connsiteY2109" fmla="*/ 2263201 h 5599127"/>
              <a:gd name="connsiteX2110" fmla="*/ 3945472 w 4810419"/>
              <a:gd name="connsiteY2110" fmla="*/ 2315824 h 5599127"/>
              <a:gd name="connsiteX2111" fmla="*/ 3938437 w 4810419"/>
              <a:gd name="connsiteY2111" fmla="*/ 2304711 h 5599127"/>
              <a:gd name="connsiteX2112" fmla="*/ 3952354 w 4810419"/>
              <a:gd name="connsiteY2112" fmla="*/ 2298354 h 5599127"/>
              <a:gd name="connsiteX2113" fmla="*/ 3955136 w 4810419"/>
              <a:gd name="connsiteY2113" fmla="*/ 2281492 h 5599127"/>
              <a:gd name="connsiteX2114" fmla="*/ 3927321 w 4810419"/>
              <a:gd name="connsiteY2114" fmla="*/ 2294224 h 5599127"/>
              <a:gd name="connsiteX2115" fmla="*/ 3922223 w 4810419"/>
              <a:gd name="connsiteY2115" fmla="*/ 2325130 h 5599127"/>
              <a:gd name="connsiteX2116" fmla="*/ 3939157 w 4810419"/>
              <a:gd name="connsiteY2116" fmla="*/ 2327924 h 5599127"/>
              <a:gd name="connsiteX2117" fmla="*/ 3922509 w 4810419"/>
              <a:gd name="connsiteY2117" fmla="*/ 2359818 h 5599127"/>
              <a:gd name="connsiteX2118" fmla="*/ 3904132 w 4810419"/>
              <a:gd name="connsiteY2118" fmla="*/ 2356786 h 5599127"/>
              <a:gd name="connsiteX2119" fmla="*/ 3901350 w 4810419"/>
              <a:gd name="connsiteY2119" fmla="*/ 2373647 h 5599127"/>
              <a:gd name="connsiteX2120" fmla="*/ 3914186 w 4810419"/>
              <a:gd name="connsiteY2120" fmla="*/ 2375765 h 5599127"/>
              <a:gd name="connsiteX2121" fmla="*/ 3906738 w 4810419"/>
              <a:gd name="connsiteY2121" fmla="*/ 2390033 h 5599127"/>
              <a:gd name="connsiteX2122" fmla="*/ 3935011 w 4810419"/>
              <a:gd name="connsiteY2122" fmla="*/ 2426460 h 5599127"/>
              <a:gd name="connsiteX2123" fmla="*/ 3941948 w 4810419"/>
              <a:gd name="connsiteY2123" fmla="*/ 2427603 h 5599127"/>
              <a:gd name="connsiteX2124" fmla="*/ 3944817 w 4810419"/>
              <a:gd name="connsiteY2124" fmla="*/ 2434948 h 5599127"/>
              <a:gd name="connsiteX2125" fmla="*/ 3963012 w 4810419"/>
              <a:gd name="connsiteY2125" fmla="*/ 2441555 h 5599127"/>
              <a:gd name="connsiteX2126" fmla="*/ 3975517 w 4810419"/>
              <a:gd name="connsiteY2126" fmla="*/ 2443618 h 5599127"/>
              <a:gd name="connsiteX2127" fmla="*/ 3979227 w 4810419"/>
              <a:gd name="connsiteY2127" fmla="*/ 2421136 h 5599127"/>
              <a:gd name="connsiteX2128" fmla="*/ 3991752 w 4810419"/>
              <a:gd name="connsiteY2128" fmla="*/ 2423203 h 5599127"/>
              <a:gd name="connsiteX2129" fmla="*/ 3981087 w 4810419"/>
              <a:gd name="connsiteY2129" fmla="*/ 2487846 h 5599127"/>
              <a:gd name="connsiteX2130" fmla="*/ 3995481 w 4810419"/>
              <a:gd name="connsiteY2130" fmla="*/ 2490221 h 5599127"/>
              <a:gd name="connsiteX2131" fmla="*/ 3985768 w 4810419"/>
              <a:gd name="connsiteY2131" fmla="*/ 2508445 h 5599127"/>
              <a:gd name="connsiteX2132" fmla="*/ 3951523 w 4810419"/>
              <a:gd name="connsiteY2132" fmla="*/ 2561127 h 5599127"/>
              <a:gd name="connsiteX2133" fmla="*/ 3928692 w 4810419"/>
              <a:gd name="connsiteY2133" fmla="*/ 2571578 h 5599127"/>
              <a:gd name="connsiteX2134" fmla="*/ 3943176 w 4810419"/>
              <a:gd name="connsiteY2134" fmla="*/ 2573968 h 5599127"/>
              <a:gd name="connsiteX2135" fmla="*/ 3934079 w 4810419"/>
              <a:gd name="connsiteY2135" fmla="*/ 2587963 h 5599127"/>
              <a:gd name="connsiteX2136" fmla="*/ 3921552 w 4810419"/>
              <a:gd name="connsiteY2136" fmla="*/ 2585897 h 5599127"/>
              <a:gd name="connsiteX2137" fmla="*/ 3924333 w 4810419"/>
              <a:gd name="connsiteY2137" fmla="*/ 2569034 h 5599127"/>
              <a:gd name="connsiteX2138" fmla="*/ 3903486 w 4810419"/>
              <a:gd name="connsiteY2138" fmla="*/ 2565596 h 5599127"/>
              <a:gd name="connsiteX2139" fmla="*/ 3902094 w 4810419"/>
              <a:gd name="connsiteY2139" fmla="*/ 2574020 h 5599127"/>
              <a:gd name="connsiteX2140" fmla="*/ 3904876 w 4810419"/>
              <a:gd name="connsiteY2140" fmla="*/ 2609118 h 5599127"/>
              <a:gd name="connsiteX2141" fmla="*/ 3893750 w 4810419"/>
              <a:gd name="connsiteY2141" fmla="*/ 2624603 h 5599127"/>
              <a:gd name="connsiteX2142" fmla="*/ 3899774 w 4810419"/>
              <a:gd name="connsiteY2142" fmla="*/ 2640039 h 5599127"/>
              <a:gd name="connsiteX2143" fmla="*/ 3870558 w 4810419"/>
              <a:gd name="connsiteY2143" fmla="*/ 2687180 h 5599127"/>
              <a:gd name="connsiteX2144" fmla="*/ 3887256 w 4810419"/>
              <a:gd name="connsiteY2144" fmla="*/ 2715908 h 5599127"/>
              <a:gd name="connsiteX2145" fmla="*/ 3885865 w 4810419"/>
              <a:gd name="connsiteY2145" fmla="*/ 2724346 h 5599127"/>
              <a:gd name="connsiteX2146" fmla="*/ 3826519 w 4810419"/>
              <a:gd name="connsiteY2146" fmla="*/ 2798262 h 5599127"/>
              <a:gd name="connsiteX2147" fmla="*/ 3825127 w 4810419"/>
              <a:gd name="connsiteY2147" fmla="*/ 2806702 h 5599127"/>
              <a:gd name="connsiteX2148" fmla="*/ 3830700 w 4810419"/>
              <a:gd name="connsiteY2148" fmla="*/ 2850914 h 5599127"/>
              <a:gd name="connsiteX2149" fmla="*/ 3855732 w 4810419"/>
              <a:gd name="connsiteY2149" fmla="*/ 2855044 h 5599127"/>
              <a:gd name="connsiteX2150" fmla="*/ 3858514 w 4810419"/>
              <a:gd name="connsiteY2150" fmla="*/ 2838182 h 5599127"/>
              <a:gd name="connsiteX2151" fmla="*/ 3876591 w 4810419"/>
              <a:gd name="connsiteY2151" fmla="*/ 2780551 h 5599127"/>
              <a:gd name="connsiteX2152" fmla="*/ 3889096 w 4810419"/>
              <a:gd name="connsiteY2152" fmla="*/ 2782614 h 5599127"/>
              <a:gd name="connsiteX2153" fmla="*/ 3887707 w 4810419"/>
              <a:gd name="connsiteY2153" fmla="*/ 2791038 h 5599127"/>
              <a:gd name="connsiteX2154" fmla="*/ 3829757 w 4810419"/>
              <a:gd name="connsiteY2154" fmla="*/ 2934482 h 5599127"/>
              <a:gd name="connsiteX2155" fmla="*/ 3849238 w 4810419"/>
              <a:gd name="connsiteY2155" fmla="*/ 2946350 h 5599127"/>
              <a:gd name="connsiteX2156" fmla="*/ 3877052 w 4810419"/>
              <a:gd name="connsiteY2156" fmla="*/ 2933617 h 5599127"/>
              <a:gd name="connsiteX2157" fmla="*/ 3878441 w 4810419"/>
              <a:gd name="connsiteY2157" fmla="*/ 2925193 h 5599127"/>
              <a:gd name="connsiteX2158" fmla="*/ 3868697 w 4810419"/>
              <a:gd name="connsiteY2158" fmla="*/ 2906265 h 5599127"/>
              <a:gd name="connsiteX2159" fmla="*/ 3893729 w 4810419"/>
              <a:gd name="connsiteY2159" fmla="*/ 2910395 h 5599127"/>
              <a:gd name="connsiteX2160" fmla="*/ 3873797 w 4810419"/>
              <a:gd name="connsiteY2160" fmla="*/ 2875345 h 5599127"/>
              <a:gd name="connsiteX2161" fmla="*/ 3903001 w 4810419"/>
              <a:gd name="connsiteY2161" fmla="*/ 2854190 h 5599127"/>
              <a:gd name="connsiteX2162" fmla="*/ 3893278 w 4810419"/>
              <a:gd name="connsiteY2162" fmla="*/ 2835265 h 5599127"/>
              <a:gd name="connsiteX2163" fmla="*/ 3935928 w 4810419"/>
              <a:gd name="connsiteY2163" fmla="*/ 2732606 h 5599127"/>
              <a:gd name="connsiteX2164" fmla="*/ 3948433 w 4810419"/>
              <a:gd name="connsiteY2164" fmla="*/ 2734669 h 5599127"/>
              <a:gd name="connsiteX2165" fmla="*/ 4013687 w 4810419"/>
              <a:gd name="connsiteY2165" fmla="*/ 2631408 h 5599127"/>
              <a:gd name="connsiteX2166" fmla="*/ 4014854 w 4810419"/>
              <a:gd name="connsiteY2166" fmla="*/ 2629087 h 5599127"/>
              <a:gd name="connsiteX2167" fmla="*/ 4021866 w 4810419"/>
              <a:gd name="connsiteY2167" fmla="*/ 2630243 h 5599127"/>
              <a:gd name="connsiteX2168" fmla="*/ 4038564 w 4810419"/>
              <a:gd name="connsiteY2168" fmla="*/ 2607025 h 5599127"/>
              <a:gd name="connsiteX2169" fmla="*/ 4033432 w 4810419"/>
              <a:gd name="connsiteY2169" fmla="*/ 2590210 h 5599127"/>
              <a:gd name="connsiteX2170" fmla="*/ 4039768 w 4810419"/>
              <a:gd name="connsiteY2170" fmla="*/ 2570759 h 5599127"/>
              <a:gd name="connsiteX2171" fmla="*/ 4041160 w 4810419"/>
              <a:gd name="connsiteY2171" fmla="*/ 2562322 h 5599127"/>
              <a:gd name="connsiteX2172" fmla="*/ 4002211 w 4810419"/>
              <a:gd name="connsiteY2172" fmla="*/ 2564564 h 5599127"/>
              <a:gd name="connsiteX2173" fmla="*/ 3977178 w 4810419"/>
              <a:gd name="connsiteY2173" fmla="*/ 2560433 h 5599127"/>
              <a:gd name="connsiteX2174" fmla="*/ 4007311 w 4810419"/>
              <a:gd name="connsiteY2174" fmla="*/ 2533643 h 5599127"/>
              <a:gd name="connsiteX2175" fmla="*/ 4055056 w 4810419"/>
              <a:gd name="connsiteY2175" fmla="*/ 2555962 h 5599127"/>
              <a:gd name="connsiteX2176" fmla="*/ 4056448 w 4810419"/>
              <a:gd name="connsiteY2176" fmla="*/ 2547523 h 5599127"/>
              <a:gd name="connsiteX2177" fmla="*/ 4067582 w 4810419"/>
              <a:gd name="connsiteY2177" fmla="*/ 2558028 h 5599127"/>
              <a:gd name="connsiteX2178" fmla="*/ 4090751 w 4810419"/>
              <a:gd name="connsiteY2178" fmla="*/ 2547410 h 5599127"/>
              <a:gd name="connsiteX2179" fmla="*/ 4069902 w 4810419"/>
              <a:gd name="connsiteY2179" fmla="*/ 2543969 h 5599127"/>
              <a:gd name="connsiteX2180" fmla="*/ 4074073 w 4810419"/>
              <a:gd name="connsiteY2180" fmla="*/ 2518685 h 5599127"/>
              <a:gd name="connsiteX2181" fmla="*/ 4094923 w 4810419"/>
              <a:gd name="connsiteY2181" fmla="*/ 2522124 h 5599127"/>
              <a:gd name="connsiteX2182" fmla="*/ 4089360 w 4810419"/>
              <a:gd name="connsiteY2182" fmla="*/ 2503886 h 5599127"/>
              <a:gd name="connsiteX2183" fmla="*/ 4112778 w 4810419"/>
              <a:gd name="connsiteY2183" fmla="*/ 2433412 h 5599127"/>
              <a:gd name="connsiteX2184" fmla="*/ 4134757 w 4810419"/>
              <a:gd name="connsiteY2184" fmla="*/ 2400296 h 5599127"/>
              <a:gd name="connsiteX2185" fmla="*/ 4126057 w 4810419"/>
              <a:gd name="connsiteY2185" fmla="*/ 2453031 h 5599127"/>
              <a:gd name="connsiteX2186" fmla="*/ 4134492 w 4810419"/>
              <a:gd name="connsiteY2186" fmla="*/ 2454424 h 5599127"/>
              <a:gd name="connsiteX2187" fmla="*/ 4117186 w 4810419"/>
              <a:gd name="connsiteY2187" fmla="*/ 2465167 h 5599127"/>
              <a:gd name="connsiteX2188" fmla="*/ 4142219 w 4810419"/>
              <a:gd name="connsiteY2188" fmla="*/ 2469297 h 5599127"/>
              <a:gd name="connsiteX2189" fmla="*/ 4139437 w 4810419"/>
              <a:gd name="connsiteY2189" fmla="*/ 2486159 h 5599127"/>
              <a:gd name="connsiteX2190" fmla="*/ 4115795 w 4810419"/>
              <a:gd name="connsiteY2190" fmla="*/ 2473606 h 5599127"/>
              <a:gd name="connsiteX2191" fmla="*/ 4124127 w 4810419"/>
              <a:gd name="connsiteY2191" fmla="*/ 2500953 h 5599127"/>
              <a:gd name="connsiteX2192" fmla="*/ 4114980 w 4810419"/>
              <a:gd name="connsiteY2192" fmla="*/ 2518588 h 5599127"/>
              <a:gd name="connsiteX2193" fmla="*/ 4113200 w 4810419"/>
              <a:gd name="connsiteY2193" fmla="*/ 2518295 h 5599127"/>
              <a:gd name="connsiteX2194" fmla="*/ 4112299 w 4810419"/>
              <a:gd name="connsiteY2194" fmla="*/ 2523756 h 5599127"/>
              <a:gd name="connsiteX2195" fmla="*/ 4095850 w 4810419"/>
              <a:gd name="connsiteY2195" fmla="*/ 2555466 h 5599127"/>
              <a:gd name="connsiteX2196" fmla="*/ 4084259 w 4810419"/>
              <a:gd name="connsiteY2196" fmla="*/ 2586752 h 5599127"/>
              <a:gd name="connsiteX2197" fmla="*/ 4064800 w 4810419"/>
              <a:gd name="connsiteY2197" fmla="*/ 2574889 h 5599127"/>
              <a:gd name="connsiteX2198" fmla="*/ 4052274 w 4810419"/>
              <a:gd name="connsiteY2198" fmla="*/ 2572823 h 5599127"/>
              <a:gd name="connsiteX2199" fmla="*/ 4048102 w 4810419"/>
              <a:gd name="connsiteY2199" fmla="*/ 2598108 h 5599127"/>
              <a:gd name="connsiteX2200" fmla="*/ 4060628 w 4810419"/>
              <a:gd name="connsiteY2200" fmla="*/ 2600174 h 5599127"/>
              <a:gd name="connsiteX2201" fmla="*/ 4088441 w 4810419"/>
              <a:gd name="connsiteY2201" fmla="*/ 2639404 h 5599127"/>
              <a:gd name="connsiteX2202" fmla="*/ 4087049 w 4810419"/>
              <a:gd name="connsiteY2202" fmla="*/ 2647842 h 5599127"/>
              <a:gd name="connsiteX2203" fmla="*/ 4074522 w 4810419"/>
              <a:gd name="connsiteY2203" fmla="*/ 2645775 h 5599127"/>
              <a:gd name="connsiteX2204" fmla="*/ 4055065 w 4810419"/>
              <a:gd name="connsiteY2204" fmla="*/ 2633897 h 5599127"/>
              <a:gd name="connsiteX2205" fmla="*/ 4031874 w 4810419"/>
              <a:gd name="connsiteY2205" fmla="*/ 2696474 h 5599127"/>
              <a:gd name="connsiteX2206" fmla="*/ 4008234 w 4810419"/>
              <a:gd name="connsiteY2206" fmla="*/ 2683905 h 5599127"/>
              <a:gd name="connsiteX2207" fmla="*/ 3995729 w 4810419"/>
              <a:gd name="connsiteY2207" fmla="*/ 2681842 h 5599127"/>
              <a:gd name="connsiteX2208" fmla="*/ 3992947 w 4810419"/>
              <a:gd name="connsiteY2208" fmla="*/ 2698704 h 5599127"/>
              <a:gd name="connsiteX2209" fmla="*/ 4017979 w 4810419"/>
              <a:gd name="connsiteY2209" fmla="*/ 2702835 h 5599127"/>
              <a:gd name="connsiteX2210" fmla="*/ 4013805 w 4810419"/>
              <a:gd name="connsiteY2210" fmla="*/ 2728134 h 5599127"/>
              <a:gd name="connsiteX2211" fmla="*/ 3990165 w 4810419"/>
              <a:gd name="connsiteY2211" fmla="*/ 2715565 h 5599127"/>
              <a:gd name="connsiteX2212" fmla="*/ 3987383 w 4810419"/>
              <a:gd name="connsiteY2212" fmla="*/ 2732427 h 5599127"/>
              <a:gd name="connsiteX2213" fmla="*/ 4012415 w 4810419"/>
              <a:gd name="connsiteY2213" fmla="*/ 2736557 h 5599127"/>
              <a:gd name="connsiteX2214" fmla="*/ 3933596 w 4810419"/>
              <a:gd name="connsiteY2214" fmla="*/ 2824597 h 5599127"/>
              <a:gd name="connsiteX2215" fmla="*/ 3958628 w 4810419"/>
              <a:gd name="connsiteY2215" fmla="*/ 2828727 h 5599127"/>
              <a:gd name="connsiteX2216" fmla="*/ 3953064 w 4810419"/>
              <a:gd name="connsiteY2216" fmla="*/ 2862450 h 5599127"/>
              <a:gd name="connsiteX2217" fmla="*/ 3912745 w 4810419"/>
              <a:gd name="connsiteY2217" fmla="*/ 2873118 h 5599127"/>
              <a:gd name="connsiteX2218" fmla="*/ 3910428 w 4810419"/>
              <a:gd name="connsiteY2218" fmla="*/ 2887162 h 5599127"/>
              <a:gd name="connsiteX2219" fmla="*/ 3923861 w 4810419"/>
              <a:gd name="connsiteY2219" fmla="*/ 2883604 h 5599127"/>
              <a:gd name="connsiteX2220" fmla="*/ 3972997 w 4810419"/>
              <a:gd name="connsiteY2220" fmla="*/ 2897486 h 5599127"/>
              <a:gd name="connsiteX2221" fmla="*/ 3916449 w 4810419"/>
              <a:gd name="connsiteY2221" fmla="*/ 3006520 h 5599127"/>
              <a:gd name="connsiteX2222" fmla="*/ 3938700 w 4810419"/>
              <a:gd name="connsiteY2222" fmla="*/ 3027510 h 5599127"/>
              <a:gd name="connsiteX2223" fmla="*/ 3959088 w 4810419"/>
              <a:gd name="connsiteY2223" fmla="*/ 2981792 h 5599127"/>
              <a:gd name="connsiteX2224" fmla="*/ 3995253 w 4810419"/>
              <a:gd name="connsiteY2224" fmla="*/ 2996426 h 5599127"/>
              <a:gd name="connsiteX2225" fmla="*/ 3992472 w 4810419"/>
              <a:gd name="connsiteY2225" fmla="*/ 3013289 h 5599127"/>
              <a:gd name="connsiteX2226" fmla="*/ 3973454 w 4810419"/>
              <a:gd name="connsiteY2226" fmla="*/ 3050565 h 5599127"/>
              <a:gd name="connsiteX2227" fmla="*/ 3956932 w 4810419"/>
              <a:gd name="connsiteY2227" fmla="*/ 3047839 h 5599127"/>
              <a:gd name="connsiteX2228" fmla="*/ 3957921 w 4810419"/>
              <a:gd name="connsiteY2228" fmla="*/ 3041845 h 5599127"/>
              <a:gd name="connsiteX2229" fmla="*/ 3932889 w 4810419"/>
              <a:gd name="connsiteY2229" fmla="*/ 3037715 h 5599127"/>
              <a:gd name="connsiteX2230" fmla="*/ 3932124 w 4810419"/>
              <a:gd name="connsiteY2230" fmla="*/ 3042355 h 5599127"/>
              <a:gd name="connsiteX2231" fmla="*/ 3912279 w 4810419"/>
              <a:gd name="connsiteY2231" fmla="*/ 3031805 h 5599127"/>
              <a:gd name="connsiteX2232" fmla="*/ 3910886 w 4810419"/>
              <a:gd name="connsiteY2232" fmla="*/ 3040242 h 5599127"/>
              <a:gd name="connsiteX2233" fmla="*/ 3824663 w 4810419"/>
              <a:gd name="connsiteY2233" fmla="*/ 3095299 h 5599127"/>
              <a:gd name="connsiteX2234" fmla="*/ 3847379 w 4810419"/>
              <a:gd name="connsiteY2234" fmla="*/ 3113472 h 5599127"/>
              <a:gd name="connsiteX2235" fmla="*/ 3859884 w 4810419"/>
              <a:gd name="connsiteY2235" fmla="*/ 3115536 h 5599127"/>
              <a:gd name="connsiteX2236" fmla="*/ 3863593 w 4810419"/>
              <a:gd name="connsiteY2236" fmla="*/ 3093054 h 5599127"/>
              <a:gd name="connsiteX2237" fmla="*/ 3876119 w 4810419"/>
              <a:gd name="connsiteY2237" fmla="*/ 3095121 h 5599127"/>
              <a:gd name="connsiteX2238" fmla="*/ 3865454 w 4810419"/>
              <a:gd name="connsiteY2238" fmla="*/ 3159764 h 5599127"/>
              <a:gd name="connsiteX2239" fmla="*/ 3890486 w 4810419"/>
              <a:gd name="connsiteY2239" fmla="*/ 3163895 h 5599127"/>
              <a:gd name="connsiteX2240" fmla="*/ 3898369 w 4810419"/>
              <a:gd name="connsiteY2240" fmla="*/ 3116112 h 5599127"/>
              <a:gd name="connsiteX2241" fmla="*/ 3923401 w 4810419"/>
              <a:gd name="connsiteY2241" fmla="*/ 3120242 h 5599127"/>
              <a:gd name="connsiteX2242" fmla="*/ 3932196 w 4810419"/>
              <a:gd name="connsiteY2242" fmla="*/ 3144787 h 5599127"/>
              <a:gd name="connsiteX2243" fmla="*/ 3909954 w 4810419"/>
              <a:gd name="connsiteY2243" fmla="*/ 3201747 h 5599127"/>
              <a:gd name="connsiteX2244" fmla="*/ 3934986 w 4810419"/>
              <a:gd name="connsiteY2244" fmla="*/ 3205877 h 5599127"/>
              <a:gd name="connsiteX2245" fmla="*/ 4025848 w 4810419"/>
              <a:gd name="connsiteY2245" fmla="*/ 3018795 h 5599127"/>
              <a:gd name="connsiteX2246" fmla="*/ 4038353 w 4810419"/>
              <a:gd name="connsiteY2246" fmla="*/ 3020858 h 5599127"/>
              <a:gd name="connsiteX2247" fmla="*/ 4037426 w 4810419"/>
              <a:gd name="connsiteY2247" fmla="*/ 3026478 h 5599127"/>
              <a:gd name="connsiteX2248" fmla="*/ 4019356 w 4810419"/>
              <a:gd name="connsiteY2248" fmla="*/ 3058138 h 5599127"/>
              <a:gd name="connsiteX2249" fmla="*/ 4021276 w 4810419"/>
              <a:gd name="connsiteY2249" fmla="*/ 3060967 h 5599127"/>
              <a:gd name="connsiteX2250" fmla="*/ 4019118 w 4810419"/>
              <a:gd name="connsiteY2250" fmla="*/ 3060611 h 5599127"/>
              <a:gd name="connsiteX2251" fmla="*/ 4017729 w 4810419"/>
              <a:gd name="connsiteY2251" fmla="*/ 3069034 h 5599127"/>
              <a:gd name="connsiteX2252" fmla="*/ 4020509 w 4810419"/>
              <a:gd name="connsiteY2252" fmla="*/ 3104133 h 5599127"/>
              <a:gd name="connsiteX2253" fmla="*/ 4009383 w 4810419"/>
              <a:gd name="connsiteY2253" fmla="*/ 3119618 h 5599127"/>
              <a:gd name="connsiteX2254" fmla="*/ 4015408 w 4810419"/>
              <a:gd name="connsiteY2254" fmla="*/ 3135053 h 5599127"/>
              <a:gd name="connsiteX2255" fmla="*/ 3986191 w 4810419"/>
              <a:gd name="connsiteY2255" fmla="*/ 3182194 h 5599127"/>
              <a:gd name="connsiteX2256" fmla="*/ 3996082 w 4810419"/>
              <a:gd name="connsiteY2256" fmla="*/ 3199210 h 5599127"/>
              <a:gd name="connsiteX2257" fmla="*/ 3994785 w 4810419"/>
              <a:gd name="connsiteY2257" fmla="*/ 3207075 h 5599127"/>
              <a:gd name="connsiteX2258" fmla="*/ 4001276 w 4810419"/>
              <a:gd name="connsiteY2258" fmla="*/ 3208146 h 5599127"/>
              <a:gd name="connsiteX2259" fmla="*/ 4002891 w 4810419"/>
              <a:gd name="connsiteY2259" fmla="*/ 3210923 h 5599127"/>
              <a:gd name="connsiteX2260" fmla="*/ 4001499 w 4810419"/>
              <a:gd name="connsiteY2260" fmla="*/ 3219361 h 5599127"/>
              <a:gd name="connsiteX2261" fmla="*/ 3942152 w 4810419"/>
              <a:gd name="connsiteY2261" fmla="*/ 3293279 h 5599127"/>
              <a:gd name="connsiteX2262" fmla="*/ 3940759 w 4810419"/>
              <a:gd name="connsiteY2262" fmla="*/ 3301716 h 5599127"/>
              <a:gd name="connsiteX2263" fmla="*/ 3946333 w 4810419"/>
              <a:gd name="connsiteY2263" fmla="*/ 3345929 h 5599127"/>
              <a:gd name="connsiteX2264" fmla="*/ 3971364 w 4810419"/>
              <a:gd name="connsiteY2264" fmla="*/ 3350059 h 5599127"/>
              <a:gd name="connsiteX2265" fmla="*/ 3974146 w 4810419"/>
              <a:gd name="connsiteY2265" fmla="*/ 3333197 h 5599127"/>
              <a:gd name="connsiteX2266" fmla="*/ 3992226 w 4810419"/>
              <a:gd name="connsiteY2266" fmla="*/ 3275566 h 5599127"/>
              <a:gd name="connsiteX2267" fmla="*/ 4004731 w 4810419"/>
              <a:gd name="connsiteY2267" fmla="*/ 3277629 h 5599127"/>
              <a:gd name="connsiteX2268" fmla="*/ 4003340 w 4810419"/>
              <a:gd name="connsiteY2268" fmla="*/ 3286052 h 5599127"/>
              <a:gd name="connsiteX2269" fmla="*/ 3950023 w 4810419"/>
              <a:gd name="connsiteY2269" fmla="*/ 3418031 h 5599127"/>
              <a:gd name="connsiteX2270" fmla="*/ 3871080 w 4810419"/>
              <a:gd name="connsiteY2270" fmla="*/ 3427965 h 5599127"/>
              <a:gd name="connsiteX2271" fmla="*/ 2247799 w 4810419"/>
              <a:gd name="connsiteY2271" fmla="*/ 3408811 h 5599127"/>
              <a:gd name="connsiteX2272" fmla="*/ 2804744 w 4810419"/>
              <a:gd name="connsiteY2272" fmla="*/ 4715537 h 5599127"/>
              <a:gd name="connsiteX2273" fmla="*/ 2869253 w 4810419"/>
              <a:gd name="connsiteY2273" fmla="*/ 4795803 h 5599127"/>
              <a:gd name="connsiteX2274" fmla="*/ 2859356 w 4810419"/>
              <a:gd name="connsiteY2274" fmla="*/ 4794998 h 5599127"/>
              <a:gd name="connsiteX2275" fmla="*/ 2874331 w 4810419"/>
              <a:gd name="connsiteY2275" fmla="*/ 4821670 h 5599127"/>
              <a:gd name="connsiteX2276" fmla="*/ 2882854 w 4810419"/>
              <a:gd name="connsiteY2276" fmla="*/ 4822364 h 5599127"/>
              <a:gd name="connsiteX2277" fmla="*/ 2883625 w 4810419"/>
              <a:gd name="connsiteY2277" fmla="*/ 4812901 h 5599127"/>
              <a:gd name="connsiteX2278" fmla="*/ 2899268 w 4810419"/>
              <a:gd name="connsiteY2278" fmla="*/ 4831354 h 5599127"/>
              <a:gd name="connsiteX2279" fmla="*/ 2898857 w 4810419"/>
              <a:gd name="connsiteY2279" fmla="*/ 4836406 h 5599127"/>
              <a:gd name="connsiteX2280" fmla="*/ 2903899 w 4810419"/>
              <a:gd name="connsiteY2280" fmla="*/ 4836816 h 5599127"/>
              <a:gd name="connsiteX2281" fmla="*/ 2933599 w 4810419"/>
              <a:gd name="connsiteY2281" fmla="*/ 4871851 h 5599127"/>
              <a:gd name="connsiteX2282" fmla="*/ 3089110 w 4810419"/>
              <a:gd name="connsiteY2282" fmla="*/ 5004032 h 5599127"/>
              <a:gd name="connsiteX2283" fmla="*/ 3106403 w 4810419"/>
              <a:gd name="connsiteY2283" fmla="*/ 5014917 h 5599127"/>
              <a:gd name="connsiteX2284" fmla="*/ 3104858 w 4810419"/>
              <a:gd name="connsiteY2284" fmla="*/ 5033900 h 5599127"/>
              <a:gd name="connsiteX2285" fmla="*/ 3121890 w 4810419"/>
              <a:gd name="connsiteY2285" fmla="*/ 5035287 h 5599127"/>
              <a:gd name="connsiteX2286" fmla="*/ 3122713 w 4810419"/>
              <a:gd name="connsiteY2286" fmla="*/ 5025183 h 5599127"/>
              <a:gd name="connsiteX2287" fmla="*/ 3155333 w 4810419"/>
              <a:gd name="connsiteY2287" fmla="*/ 5045715 h 5599127"/>
              <a:gd name="connsiteX2288" fmla="*/ 3154926 w 4810419"/>
              <a:gd name="connsiteY2288" fmla="*/ 5050714 h 5599127"/>
              <a:gd name="connsiteX2289" fmla="*/ 3163435 w 4810419"/>
              <a:gd name="connsiteY2289" fmla="*/ 5051407 h 5599127"/>
              <a:gd name="connsiteX2290" fmla="*/ 3163863 w 4810419"/>
              <a:gd name="connsiteY2290" fmla="*/ 5051084 h 5599127"/>
              <a:gd name="connsiteX2291" fmla="*/ 3189284 w 4810419"/>
              <a:gd name="connsiteY2291" fmla="*/ 5067084 h 5599127"/>
              <a:gd name="connsiteX2292" fmla="*/ 3207199 w 4810419"/>
              <a:gd name="connsiteY2292" fmla="*/ 5076930 h 5599127"/>
              <a:gd name="connsiteX2293" fmla="*/ 3208360 w 4810419"/>
              <a:gd name="connsiteY2293" fmla="*/ 5080072 h 5599127"/>
              <a:gd name="connsiteX2294" fmla="*/ 3229156 w 4810419"/>
              <a:gd name="connsiteY2294" fmla="*/ 5096614 h 5599127"/>
              <a:gd name="connsiteX2295" fmla="*/ 3234639 w 4810419"/>
              <a:gd name="connsiteY2295" fmla="*/ 5092010 h 5599127"/>
              <a:gd name="connsiteX2296" fmla="*/ 3250849 w 4810419"/>
              <a:gd name="connsiteY2296" fmla="*/ 5100919 h 5599127"/>
              <a:gd name="connsiteX2297" fmla="*/ 3250505 w 4810419"/>
              <a:gd name="connsiteY2297" fmla="*/ 5105151 h 5599127"/>
              <a:gd name="connsiteX2298" fmla="*/ 3254091 w 4810419"/>
              <a:gd name="connsiteY2298" fmla="*/ 5102701 h 5599127"/>
              <a:gd name="connsiteX2299" fmla="*/ 3287156 w 4810419"/>
              <a:gd name="connsiteY2299" fmla="*/ 5120873 h 5599127"/>
              <a:gd name="connsiteX2300" fmla="*/ 3275032 w 4810419"/>
              <a:gd name="connsiteY2300" fmla="*/ 5119886 h 5599127"/>
              <a:gd name="connsiteX2301" fmla="*/ 3276047 w 4810419"/>
              <a:gd name="connsiteY2301" fmla="*/ 5122746 h 5599127"/>
              <a:gd name="connsiteX2302" fmla="*/ 3253683 w 4810419"/>
              <a:gd name="connsiteY2302" fmla="*/ 5111349 h 5599127"/>
              <a:gd name="connsiteX2303" fmla="*/ 3251625 w 4810419"/>
              <a:gd name="connsiteY2303" fmla="*/ 5136636 h 5599127"/>
              <a:gd name="connsiteX2304" fmla="*/ 3265812 w 4810419"/>
              <a:gd name="connsiteY2304" fmla="*/ 5137790 h 5599127"/>
              <a:gd name="connsiteX2305" fmla="*/ 3264783 w 4810419"/>
              <a:gd name="connsiteY2305" fmla="*/ 5150423 h 5599127"/>
              <a:gd name="connsiteX2306" fmla="*/ 3256274 w 4810419"/>
              <a:gd name="connsiteY2306" fmla="*/ 5149730 h 5599127"/>
              <a:gd name="connsiteX2307" fmla="*/ 3185551 w 4810419"/>
              <a:gd name="connsiteY2307" fmla="*/ 5105802 h 5599127"/>
              <a:gd name="connsiteX2308" fmla="*/ 3177027 w 4810419"/>
              <a:gd name="connsiteY2308" fmla="*/ 5105108 h 5599127"/>
              <a:gd name="connsiteX2309" fmla="*/ 3158966 w 4810419"/>
              <a:gd name="connsiteY2309" fmla="*/ 5116353 h 5599127"/>
              <a:gd name="connsiteX2310" fmla="*/ 3137541 w 4810419"/>
              <a:gd name="connsiteY2310" fmla="*/ 5098706 h 5599127"/>
              <a:gd name="connsiteX2311" fmla="*/ 3076763 w 4810419"/>
              <a:gd name="connsiteY2311" fmla="*/ 5065285 h 5599127"/>
              <a:gd name="connsiteX2312" fmla="*/ 3060551 w 4810419"/>
              <a:gd name="connsiteY2312" fmla="*/ 5051515 h 5599127"/>
              <a:gd name="connsiteX2313" fmla="*/ 3049395 w 4810419"/>
              <a:gd name="connsiteY2313" fmla="*/ 5056970 h 5599127"/>
              <a:gd name="connsiteX2314" fmla="*/ 3046397 w 4810419"/>
              <a:gd name="connsiteY2314" fmla="*/ 5067970 h 5599127"/>
              <a:gd name="connsiteX2315" fmla="*/ 3028293 w 4810419"/>
              <a:gd name="connsiteY2315" fmla="*/ 5071776 h 5599127"/>
              <a:gd name="connsiteX2316" fmla="*/ 2950075 w 4810419"/>
              <a:gd name="connsiteY2316" fmla="*/ 5014499 h 5599127"/>
              <a:gd name="connsiteX2317" fmla="*/ 2969168 w 4810419"/>
              <a:gd name="connsiteY2317" fmla="*/ 4990600 h 5599127"/>
              <a:gd name="connsiteX2318" fmla="*/ 2977692 w 4810419"/>
              <a:gd name="connsiteY2318" fmla="*/ 4991294 h 5599127"/>
              <a:gd name="connsiteX2319" fmla="*/ 3039889 w 4810419"/>
              <a:gd name="connsiteY2319" fmla="*/ 5034550 h 5599127"/>
              <a:gd name="connsiteX2320" fmla="*/ 3041947 w 4810419"/>
              <a:gd name="connsiteY2320" fmla="*/ 5009263 h 5599127"/>
              <a:gd name="connsiteX2321" fmla="*/ 2849404 w 4810419"/>
              <a:gd name="connsiteY2321" fmla="*/ 4917225 h 5599127"/>
              <a:gd name="connsiteX2322" fmla="*/ 2850434 w 4810419"/>
              <a:gd name="connsiteY2322" fmla="*/ 4904571 h 5599127"/>
              <a:gd name="connsiteX2323" fmla="*/ 2867468 w 4810419"/>
              <a:gd name="connsiteY2323" fmla="*/ 4905958 h 5599127"/>
              <a:gd name="connsiteX2324" fmla="*/ 2869183 w 4810419"/>
              <a:gd name="connsiteY2324" fmla="*/ 4884898 h 5599127"/>
              <a:gd name="connsiteX2325" fmla="*/ 2860673 w 4810419"/>
              <a:gd name="connsiteY2325" fmla="*/ 4884204 h 5599127"/>
              <a:gd name="connsiteX2326" fmla="*/ 2825921 w 4810419"/>
              <a:gd name="connsiteY2326" fmla="*/ 4889859 h 5599127"/>
              <a:gd name="connsiteX2327" fmla="*/ 2809574 w 4810419"/>
              <a:gd name="connsiteY2327" fmla="*/ 4880044 h 5599127"/>
              <a:gd name="connsiteX2328" fmla="*/ 2794686 w 4810419"/>
              <a:gd name="connsiteY2328" fmla="*/ 4887316 h 5599127"/>
              <a:gd name="connsiteX2329" fmla="*/ 2745303 w 4810419"/>
              <a:gd name="connsiteY2329" fmla="*/ 4862073 h 5599127"/>
              <a:gd name="connsiteX2330" fmla="*/ 2718044 w 4810419"/>
              <a:gd name="connsiteY2330" fmla="*/ 4881076 h 5599127"/>
              <a:gd name="connsiteX2331" fmla="*/ 2709521 w 4810419"/>
              <a:gd name="connsiteY2331" fmla="*/ 4880382 h 5599127"/>
              <a:gd name="connsiteX2332" fmla="*/ 2630977 w 4810419"/>
              <a:gd name="connsiteY2332" fmla="*/ 4827311 h 5599127"/>
              <a:gd name="connsiteX2333" fmla="*/ 2622452 w 4810419"/>
              <a:gd name="connsiteY2333" fmla="*/ 4826617 h 5599127"/>
              <a:gd name="connsiteX2334" fmla="*/ 2578847 w 4810419"/>
              <a:gd name="connsiteY2334" fmla="*/ 4835805 h 5599127"/>
              <a:gd name="connsiteX2335" fmla="*/ 2576788 w 4810419"/>
              <a:gd name="connsiteY2335" fmla="*/ 4861092 h 5599127"/>
              <a:gd name="connsiteX2336" fmla="*/ 2593822 w 4810419"/>
              <a:gd name="connsiteY2336" fmla="*/ 4862478 h 5599127"/>
              <a:gd name="connsiteX2337" fmla="*/ 2652743 w 4810419"/>
              <a:gd name="connsiteY2337" fmla="*/ 4875760 h 5599127"/>
              <a:gd name="connsiteX2338" fmla="*/ 2651715 w 4810419"/>
              <a:gd name="connsiteY2338" fmla="*/ 4888392 h 5599127"/>
              <a:gd name="connsiteX2339" fmla="*/ 2643206 w 4810419"/>
              <a:gd name="connsiteY2339" fmla="*/ 4887699 h 5599127"/>
              <a:gd name="connsiteX2340" fmla="*/ 2495485 w 4810419"/>
              <a:gd name="connsiteY2340" fmla="*/ 4841733 h 5599127"/>
              <a:gd name="connsiteX2341" fmla="*/ 2485259 w 4810419"/>
              <a:gd name="connsiteY2341" fmla="*/ 4862123 h 5599127"/>
              <a:gd name="connsiteX2342" fmla="*/ 2500234 w 4810419"/>
              <a:gd name="connsiteY2342" fmla="*/ 4888797 h 5599127"/>
              <a:gd name="connsiteX2343" fmla="*/ 2508742 w 4810419"/>
              <a:gd name="connsiteY2343" fmla="*/ 4889489 h 5599127"/>
              <a:gd name="connsiteX2344" fmla="*/ 2526806 w 4810419"/>
              <a:gd name="connsiteY2344" fmla="*/ 4878222 h 5599127"/>
              <a:gd name="connsiteX2345" fmla="*/ 2524748 w 4810419"/>
              <a:gd name="connsiteY2345" fmla="*/ 4903508 h 5599127"/>
              <a:gd name="connsiteX2346" fmla="*/ 2558041 w 4810419"/>
              <a:gd name="connsiteY2346" fmla="*/ 4880765 h 5599127"/>
              <a:gd name="connsiteX2347" fmla="*/ 2581525 w 4810419"/>
              <a:gd name="connsiteY2347" fmla="*/ 4908131 h 5599127"/>
              <a:gd name="connsiteX2348" fmla="*/ 2599586 w 4810419"/>
              <a:gd name="connsiteY2348" fmla="*/ 4896886 h 5599127"/>
              <a:gd name="connsiteX2349" fmla="*/ 2705403 w 4810419"/>
              <a:gd name="connsiteY2349" fmla="*/ 4930955 h 5599127"/>
              <a:gd name="connsiteX2350" fmla="*/ 2704375 w 4810419"/>
              <a:gd name="connsiteY2350" fmla="*/ 4943587 h 5599127"/>
              <a:gd name="connsiteX2351" fmla="*/ 2875235 w 4810419"/>
              <a:gd name="connsiteY2351" fmla="*/ 5021144 h 5599127"/>
              <a:gd name="connsiteX2352" fmla="*/ 2883759 w 4810419"/>
              <a:gd name="connsiteY2352" fmla="*/ 5021838 h 5599127"/>
              <a:gd name="connsiteX2353" fmla="*/ 2878324 w 4810419"/>
              <a:gd name="connsiteY2353" fmla="*/ 4983203 h 5599127"/>
              <a:gd name="connsiteX2354" fmla="*/ 2880383 w 4810419"/>
              <a:gd name="connsiteY2354" fmla="*/ 4957917 h 5599127"/>
              <a:gd name="connsiteX2355" fmla="*/ 2909559 w 4810419"/>
              <a:gd name="connsiteY2355" fmla="*/ 4985747 h 5599127"/>
              <a:gd name="connsiteX2356" fmla="*/ 2891240 w 4810419"/>
              <a:gd name="connsiteY2356" fmla="*/ 5035163 h 5599127"/>
              <a:gd name="connsiteX2357" fmla="*/ 2899764 w 4810419"/>
              <a:gd name="connsiteY2357" fmla="*/ 5035857 h 5599127"/>
              <a:gd name="connsiteX2358" fmla="*/ 2890209 w 4810419"/>
              <a:gd name="connsiteY2358" fmla="*/ 5047817 h 5599127"/>
              <a:gd name="connsiteX2359" fmla="*/ 2902697 w 4810419"/>
              <a:gd name="connsiteY2359" fmla="*/ 5070035 h 5599127"/>
              <a:gd name="connsiteX2360" fmla="*/ 2904411 w 4810419"/>
              <a:gd name="connsiteY2360" fmla="*/ 5048974 h 5599127"/>
              <a:gd name="connsiteX2361" fmla="*/ 2929954 w 4810419"/>
              <a:gd name="connsiteY2361" fmla="*/ 5051053 h 5599127"/>
              <a:gd name="connsiteX2362" fmla="*/ 2928239 w 4810419"/>
              <a:gd name="connsiteY2362" fmla="*/ 5072114 h 5599127"/>
              <a:gd name="connsiteX2363" fmla="*/ 2945958 w 4810419"/>
              <a:gd name="connsiteY2363" fmla="*/ 5065072 h 5599127"/>
              <a:gd name="connsiteX2364" fmla="*/ 3018119 w 4810419"/>
              <a:gd name="connsiteY2364" fmla="*/ 5082618 h 5599127"/>
              <a:gd name="connsiteX2365" fmla="*/ 3052928 w 4810419"/>
              <a:gd name="connsiteY2365" fmla="*/ 5101803 h 5599127"/>
              <a:gd name="connsiteX2366" fmla="*/ 2999656 w 4810419"/>
              <a:gd name="connsiteY2366" fmla="*/ 5097465 h 5599127"/>
              <a:gd name="connsiteX2367" fmla="*/ 2998963 w 4810419"/>
              <a:gd name="connsiteY2367" fmla="*/ 5105986 h 5599127"/>
              <a:gd name="connsiteX2368" fmla="*/ 2986832 w 4810419"/>
              <a:gd name="connsiteY2368" fmla="*/ 5089623 h 5599127"/>
              <a:gd name="connsiteX2369" fmla="*/ 2984774 w 4810419"/>
              <a:gd name="connsiteY2369" fmla="*/ 5114909 h 5599127"/>
              <a:gd name="connsiteX2370" fmla="*/ 2967740 w 4810419"/>
              <a:gd name="connsiteY2370" fmla="*/ 5113522 h 5599127"/>
              <a:gd name="connsiteX2371" fmla="*/ 2978308 w 4810419"/>
              <a:gd name="connsiteY2371" fmla="*/ 5088929 h 5599127"/>
              <a:gd name="connsiteX2372" fmla="*/ 2951738 w 4810419"/>
              <a:gd name="connsiteY2372" fmla="*/ 5099481 h 5599127"/>
              <a:gd name="connsiteX2373" fmla="*/ 2862953 w 4810419"/>
              <a:gd name="connsiteY2373" fmla="*/ 5066799 h 5599127"/>
              <a:gd name="connsiteX2374" fmla="*/ 2873177 w 4810419"/>
              <a:gd name="connsiteY2374" fmla="*/ 5046430 h 5599127"/>
              <a:gd name="connsiteX2375" fmla="*/ 2874207 w 4810419"/>
              <a:gd name="connsiteY2375" fmla="*/ 5033776 h 5599127"/>
              <a:gd name="connsiteX2376" fmla="*/ 2848664 w 4810419"/>
              <a:gd name="connsiteY2376" fmla="*/ 5031697 h 5599127"/>
              <a:gd name="connsiteX2377" fmla="*/ 2847634 w 4810419"/>
              <a:gd name="connsiteY2377" fmla="*/ 5044351 h 5599127"/>
              <a:gd name="connsiteX2378" fmla="*/ 2810824 w 4810419"/>
              <a:gd name="connsiteY2378" fmla="*/ 5075293 h 5599127"/>
              <a:gd name="connsiteX2379" fmla="*/ 2802299 w 4810419"/>
              <a:gd name="connsiteY2379" fmla="*/ 5074599 h 5599127"/>
              <a:gd name="connsiteX2380" fmla="*/ 2803329 w 4810419"/>
              <a:gd name="connsiteY2380" fmla="*/ 5061945 h 5599127"/>
              <a:gd name="connsiteX2381" fmla="*/ 2813569 w 4810419"/>
              <a:gd name="connsiteY2381" fmla="*/ 5041577 h 5599127"/>
              <a:gd name="connsiteX2382" fmla="*/ 2749298 w 4810419"/>
              <a:gd name="connsiteY2382" fmla="*/ 5023607 h 5599127"/>
              <a:gd name="connsiteX2383" fmla="*/ 2759881 w 4810419"/>
              <a:gd name="connsiteY2383" fmla="*/ 4999014 h 5599127"/>
              <a:gd name="connsiteX2384" fmla="*/ 2760909 w 4810419"/>
              <a:gd name="connsiteY2384" fmla="*/ 4986382 h 5599127"/>
              <a:gd name="connsiteX2385" fmla="*/ 2743876 w 4810419"/>
              <a:gd name="connsiteY2385" fmla="*/ 4984995 h 5599127"/>
              <a:gd name="connsiteX2386" fmla="*/ 2741817 w 4810419"/>
              <a:gd name="connsiteY2386" fmla="*/ 5010282 h 5599127"/>
              <a:gd name="connsiteX2387" fmla="*/ 2716260 w 4810419"/>
              <a:gd name="connsiteY2387" fmla="*/ 5008201 h 5599127"/>
              <a:gd name="connsiteX2388" fmla="*/ 2726843 w 4810419"/>
              <a:gd name="connsiteY2388" fmla="*/ 4983608 h 5599127"/>
              <a:gd name="connsiteX2389" fmla="*/ 2709809 w 4810419"/>
              <a:gd name="connsiteY2389" fmla="*/ 4982222 h 5599127"/>
              <a:gd name="connsiteX2390" fmla="*/ 2707751 w 4810419"/>
              <a:gd name="connsiteY2390" fmla="*/ 5007508 h 5599127"/>
              <a:gd name="connsiteX2391" fmla="*/ 2613531 w 4810419"/>
              <a:gd name="connsiteY2391" fmla="*/ 4936191 h 5599127"/>
              <a:gd name="connsiteX2392" fmla="*/ 2611472 w 4810419"/>
              <a:gd name="connsiteY2392" fmla="*/ 4961477 h 5599127"/>
              <a:gd name="connsiteX2393" fmla="*/ 2577407 w 4810419"/>
              <a:gd name="connsiteY2393" fmla="*/ 4958704 h 5599127"/>
              <a:gd name="connsiteX2394" fmla="*/ 2563461 w 4810419"/>
              <a:gd name="connsiteY2394" fmla="*/ 4919398 h 5599127"/>
              <a:gd name="connsiteX2395" fmla="*/ 2549274 w 4810419"/>
              <a:gd name="connsiteY2395" fmla="*/ 4918243 h 5599127"/>
              <a:gd name="connsiteX2396" fmla="*/ 2553923 w 4810419"/>
              <a:gd name="connsiteY2396" fmla="*/ 4931338 h 5599127"/>
              <a:gd name="connsiteX2397" fmla="*/ 2544128 w 4810419"/>
              <a:gd name="connsiteY2397" fmla="*/ 4981448 h 5599127"/>
              <a:gd name="connsiteX2398" fmla="*/ 2430815 w 4810419"/>
              <a:gd name="connsiteY2398" fmla="*/ 4934053 h 5599127"/>
              <a:gd name="connsiteX2399" fmla="*/ 2411724 w 4810419"/>
              <a:gd name="connsiteY2399" fmla="*/ 4957952 h 5599127"/>
              <a:gd name="connsiteX2400" fmla="*/ 2458963 w 4810419"/>
              <a:gd name="connsiteY2400" fmla="*/ 4974514 h 5599127"/>
              <a:gd name="connsiteX2401" fmla="*/ 2447350 w 4810419"/>
              <a:gd name="connsiteY2401" fmla="*/ 5011761 h 5599127"/>
              <a:gd name="connsiteX2402" fmla="*/ 2430316 w 4810419"/>
              <a:gd name="connsiteY2402" fmla="*/ 5010374 h 5599127"/>
              <a:gd name="connsiteX2403" fmla="*/ 2391603 w 4810419"/>
              <a:gd name="connsiteY2403" fmla="*/ 4994484 h 5599127"/>
              <a:gd name="connsiteX2404" fmla="*/ 2392962 w 4810419"/>
              <a:gd name="connsiteY2404" fmla="*/ 4977793 h 5599127"/>
              <a:gd name="connsiteX2405" fmla="*/ 2399017 w 4810419"/>
              <a:gd name="connsiteY2405" fmla="*/ 4978286 h 5599127"/>
              <a:gd name="connsiteX2406" fmla="*/ 2401075 w 4810419"/>
              <a:gd name="connsiteY2406" fmla="*/ 4953000 h 5599127"/>
              <a:gd name="connsiteX2407" fmla="*/ 2396389 w 4810419"/>
              <a:gd name="connsiteY2407" fmla="*/ 4952618 h 5599127"/>
              <a:gd name="connsiteX2408" fmla="*/ 2405273 w 4810419"/>
              <a:gd name="connsiteY2408" fmla="*/ 4931973 h 5599127"/>
              <a:gd name="connsiteX2409" fmla="*/ 2396749 w 4810419"/>
              <a:gd name="connsiteY2409" fmla="*/ 4931279 h 5599127"/>
              <a:gd name="connsiteX2410" fmla="*/ 2334793 w 4810419"/>
              <a:gd name="connsiteY2410" fmla="*/ 4849873 h 5599127"/>
              <a:gd name="connsiteX2411" fmla="*/ 2318548 w 4810419"/>
              <a:gd name="connsiteY2411" fmla="*/ 4874004 h 5599127"/>
              <a:gd name="connsiteX2412" fmla="*/ 2317519 w 4810419"/>
              <a:gd name="connsiteY2412" fmla="*/ 4886636 h 5599127"/>
              <a:gd name="connsiteX2413" fmla="*/ 2340229 w 4810419"/>
              <a:gd name="connsiteY2413" fmla="*/ 4888485 h 5599127"/>
              <a:gd name="connsiteX2414" fmla="*/ 2339199 w 4810419"/>
              <a:gd name="connsiteY2414" fmla="*/ 4901139 h 5599127"/>
              <a:gd name="connsiteX2415" fmla="*/ 2273898 w 4810419"/>
              <a:gd name="connsiteY2415" fmla="*/ 4895823 h 5599127"/>
              <a:gd name="connsiteX2416" fmla="*/ 2271839 w 4810419"/>
              <a:gd name="connsiteY2416" fmla="*/ 4921109 h 5599127"/>
              <a:gd name="connsiteX2417" fmla="*/ 2320107 w 4810419"/>
              <a:gd name="connsiteY2417" fmla="*/ 4925039 h 5599127"/>
              <a:gd name="connsiteX2418" fmla="*/ 2318049 w 4810419"/>
              <a:gd name="connsiteY2418" fmla="*/ 4950325 h 5599127"/>
              <a:gd name="connsiteX2419" fmla="*/ 2294309 w 4810419"/>
              <a:gd name="connsiteY2419" fmla="*/ 4961108 h 5599127"/>
              <a:gd name="connsiteX2420" fmla="*/ 2235714 w 4810419"/>
              <a:gd name="connsiteY2420" fmla="*/ 4943622 h 5599127"/>
              <a:gd name="connsiteX2421" fmla="*/ 2233655 w 4810419"/>
              <a:gd name="connsiteY2421" fmla="*/ 4968908 h 5599127"/>
              <a:gd name="connsiteX2422" fmla="*/ 2427571 w 4810419"/>
              <a:gd name="connsiteY2422" fmla="*/ 5044089 h 5599127"/>
              <a:gd name="connsiteX2423" fmla="*/ 2426543 w 4810419"/>
              <a:gd name="connsiteY2423" fmla="*/ 5056721 h 5599127"/>
              <a:gd name="connsiteX2424" fmla="*/ 2420865 w 4810419"/>
              <a:gd name="connsiteY2424" fmla="*/ 5056259 h 5599127"/>
              <a:gd name="connsiteX2425" fmla="*/ 2387828 w 4810419"/>
              <a:gd name="connsiteY2425" fmla="*/ 5040853 h 5599127"/>
              <a:gd name="connsiteX2426" fmla="*/ 2385167 w 4810419"/>
              <a:gd name="connsiteY2426" fmla="*/ 5042999 h 5599127"/>
              <a:gd name="connsiteX2427" fmla="*/ 2385344 w 4810419"/>
              <a:gd name="connsiteY2427" fmla="*/ 5040819 h 5599127"/>
              <a:gd name="connsiteX2428" fmla="*/ 2376835 w 4810419"/>
              <a:gd name="connsiteY2428" fmla="*/ 5040126 h 5599127"/>
              <a:gd name="connsiteX2429" fmla="*/ 2342083 w 4810419"/>
              <a:gd name="connsiteY2429" fmla="*/ 5045782 h 5599127"/>
              <a:gd name="connsiteX2430" fmla="*/ 2325736 w 4810419"/>
              <a:gd name="connsiteY2430" fmla="*/ 5035966 h 5599127"/>
              <a:gd name="connsiteX2431" fmla="*/ 2310848 w 4810419"/>
              <a:gd name="connsiteY2431" fmla="*/ 5043238 h 5599127"/>
              <a:gd name="connsiteX2432" fmla="*/ 2261466 w 4810419"/>
              <a:gd name="connsiteY2432" fmla="*/ 5017995 h 5599127"/>
              <a:gd name="connsiteX2433" fmla="*/ 2245320 w 4810419"/>
              <a:gd name="connsiteY2433" fmla="*/ 5029251 h 5599127"/>
              <a:gd name="connsiteX2434" fmla="*/ 2237376 w 4810419"/>
              <a:gd name="connsiteY2434" fmla="*/ 5028604 h 5599127"/>
              <a:gd name="connsiteX2435" fmla="*/ 2236842 w 4810419"/>
              <a:gd name="connsiteY2435" fmla="*/ 5035161 h 5599127"/>
              <a:gd name="connsiteX2436" fmla="*/ 2234207 w 4810419"/>
              <a:gd name="connsiteY2436" fmla="*/ 5036999 h 5599127"/>
              <a:gd name="connsiteX2437" fmla="*/ 2225683 w 4810419"/>
              <a:gd name="connsiteY2437" fmla="*/ 5036305 h 5599127"/>
              <a:gd name="connsiteX2438" fmla="*/ 2147139 w 4810419"/>
              <a:gd name="connsiteY2438" fmla="*/ 4983233 h 5599127"/>
              <a:gd name="connsiteX2439" fmla="*/ 2138615 w 4810419"/>
              <a:gd name="connsiteY2439" fmla="*/ 4982538 h 5599127"/>
              <a:gd name="connsiteX2440" fmla="*/ 2095009 w 4810419"/>
              <a:gd name="connsiteY2440" fmla="*/ 4991727 h 5599127"/>
              <a:gd name="connsiteX2441" fmla="*/ 2092951 w 4810419"/>
              <a:gd name="connsiteY2441" fmla="*/ 5017013 h 5599127"/>
              <a:gd name="connsiteX2442" fmla="*/ 2109983 w 4810419"/>
              <a:gd name="connsiteY2442" fmla="*/ 5018400 h 5599127"/>
              <a:gd name="connsiteX2443" fmla="*/ 2168906 w 4810419"/>
              <a:gd name="connsiteY2443" fmla="*/ 5031682 h 5599127"/>
              <a:gd name="connsiteX2444" fmla="*/ 2167877 w 4810419"/>
              <a:gd name="connsiteY2444" fmla="*/ 5044314 h 5599127"/>
              <a:gd name="connsiteX2445" fmla="*/ 2159368 w 4810419"/>
              <a:gd name="connsiteY2445" fmla="*/ 5043621 h 5599127"/>
              <a:gd name="connsiteX2446" fmla="*/ 2011646 w 4810419"/>
              <a:gd name="connsiteY2446" fmla="*/ 4997655 h 5599127"/>
              <a:gd name="connsiteX2447" fmla="*/ 2001421 w 4810419"/>
              <a:gd name="connsiteY2447" fmla="*/ 5018046 h 5599127"/>
              <a:gd name="connsiteX2448" fmla="*/ 2016396 w 4810419"/>
              <a:gd name="connsiteY2448" fmla="*/ 5044719 h 5599127"/>
              <a:gd name="connsiteX2449" fmla="*/ 2024905 w 4810419"/>
              <a:gd name="connsiteY2449" fmla="*/ 5045412 h 5599127"/>
              <a:gd name="connsiteX2450" fmla="*/ 2042968 w 4810419"/>
              <a:gd name="connsiteY2450" fmla="*/ 5034144 h 5599127"/>
              <a:gd name="connsiteX2451" fmla="*/ 2040909 w 4810419"/>
              <a:gd name="connsiteY2451" fmla="*/ 5059431 h 5599127"/>
              <a:gd name="connsiteX2452" fmla="*/ 2074202 w 4810419"/>
              <a:gd name="connsiteY2452" fmla="*/ 5036687 h 5599127"/>
              <a:gd name="connsiteX2453" fmla="*/ 2097686 w 4810419"/>
              <a:gd name="connsiteY2453" fmla="*/ 5064053 h 5599127"/>
              <a:gd name="connsiteX2454" fmla="*/ 2115747 w 4810419"/>
              <a:gd name="connsiteY2454" fmla="*/ 5052808 h 5599127"/>
              <a:gd name="connsiteX2455" fmla="*/ 2221565 w 4810419"/>
              <a:gd name="connsiteY2455" fmla="*/ 5086877 h 5599127"/>
              <a:gd name="connsiteX2456" fmla="*/ 2220537 w 4810419"/>
              <a:gd name="connsiteY2456" fmla="*/ 5099509 h 5599127"/>
              <a:gd name="connsiteX2457" fmla="*/ 2328810 w 4810419"/>
              <a:gd name="connsiteY2457" fmla="*/ 5156056 h 5599127"/>
              <a:gd name="connsiteX2458" fmla="*/ 2339945 w 4810419"/>
              <a:gd name="connsiteY2458" fmla="*/ 5160555 h 5599127"/>
              <a:gd name="connsiteX2459" fmla="*/ 2343468 w 4810419"/>
              <a:gd name="connsiteY2459" fmla="*/ 5164511 h 5599127"/>
              <a:gd name="connsiteX2460" fmla="*/ 2351324 w 4810419"/>
              <a:gd name="connsiteY2460" fmla="*/ 5165150 h 5599127"/>
              <a:gd name="connsiteX2461" fmla="*/ 2365814 w 4810419"/>
              <a:gd name="connsiteY2461" fmla="*/ 5171004 h 5599127"/>
              <a:gd name="connsiteX2462" fmla="*/ 2391398 w 4810419"/>
              <a:gd name="connsiteY2462" fmla="*/ 5177066 h 5599127"/>
              <a:gd name="connsiteX2463" fmla="*/ 2399922 w 4810419"/>
              <a:gd name="connsiteY2463" fmla="*/ 5177760 h 5599127"/>
              <a:gd name="connsiteX2464" fmla="*/ 2399014 w 4810419"/>
              <a:gd name="connsiteY2464" fmla="*/ 5171306 h 5599127"/>
              <a:gd name="connsiteX2465" fmla="*/ 2411902 w 4810419"/>
              <a:gd name="connsiteY2465" fmla="*/ 5178945 h 5599127"/>
              <a:gd name="connsiteX2466" fmla="*/ 2407402 w 4810419"/>
              <a:gd name="connsiteY2466" fmla="*/ 5191085 h 5599127"/>
              <a:gd name="connsiteX2467" fmla="*/ 2415926 w 4810419"/>
              <a:gd name="connsiteY2467" fmla="*/ 5191779 h 5599127"/>
              <a:gd name="connsiteX2468" fmla="*/ 2406372 w 4810419"/>
              <a:gd name="connsiteY2468" fmla="*/ 5203739 h 5599127"/>
              <a:gd name="connsiteX2469" fmla="*/ 2418859 w 4810419"/>
              <a:gd name="connsiteY2469" fmla="*/ 5225956 h 5599127"/>
              <a:gd name="connsiteX2470" fmla="*/ 2420574 w 4810419"/>
              <a:gd name="connsiteY2470" fmla="*/ 5204896 h 5599127"/>
              <a:gd name="connsiteX2471" fmla="*/ 2446116 w 4810419"/>
              <a:gd name="connsiteY2471" fmla="*/ 5206975 h 5599127"/>
              <a:gd name="connsiteX2472" fmla="*/ 2444401 w 4810419"/>
              <a:gd name="connsiteY2472" fmla="*/ 5228036 h 5599127"/>
              <a:gd name="connsiteX2473" fmla="*/ 2462120 w 4810419"/>
              <a:gd name="connsiteY2473" fmla="*/ 5220994 h 5599127"/>
              <a:gd name="connsiteX2474" fmla="*/ 2497272 w 4810419"/>
              <a:gd name="connsiteY2474" fmla="*/ 5229542 h 5599127"/>
              <a:gd name="connsiteX2475" fmla="*/ 2585395 w 4810419"/>
              <a:gd name="connsiteY2475" fmla="*/ 5281770 h 5599127"/>
              <a:gd name="connsiteX2476" fmla="*/ 2682605 w 4810419"/>
              <a:gd name="connsiteY2476" fmla="*/ 5317951 h 5599127"/>
              <a:gd name="connsiteX2477" fmla="*/ 2731921 w 4810419"/>
              <a:gd name="connsiteY2477" fmla="*/ 5346898 h 5599127"/>
              <a:gd name="connsiteX2478" fmla="*/ 2808836 w 4810419"/>
              <a:gd name="connsiteY2478" fmla="*/ 5384977 h 5599127"/>
              <a:gd name="connsiteX2479" fmla="*/ 2798267 w 4810419"/>
              <a:gd name="connsiteY2479" fmla="*/ 5409570 h 5599127"/>
              <a:gd name="connsiteX2480" fmla="*/ 2806777 w 4810419"/>
              <a:gd name="connsiteY2480" fmla="*/ 5410263 h 5599127"/>
              <a:gd name="connsiteX2481" fmla="*/ 2824838 w 4810419"/>
              <a:gd name="connsiteY2481" fmla="*/ 5399018 h 5599127"/>
              <a:gd name="connsiteX2482" fmla="*/ 2839126 w 4810419"/>
              <a:gd name="connsiteY2482" fmla="*/ 5434120 h 5599127"/>
              <a:gd name="connsiteX2483" fmla="*/ 2822093 w 4810419"/>
              <a:gd name="connsiteY2483" fmla="*/ 5432733 h 5599127"/>
              <a:gd name="connsiteX2484" fmla="*/ 2719021 w 4810419"/>
              <a:gd name="connsiteY2484" fmla="*/ 5364948 h 5599127"/>
              <a:gd name="connsiteX2485" fmla="*/ 2700959 w 4810419"/>
              <a:gd name="connsiteY2485" fmla="*/ 5376194 h 5599127"/>
              <a:gd name="connsiteX2486" fmla="*/ 2687013 w 4810419"/>
              <a:gd name="connsiteY2486" fmla="*/ 5336888 h 5599127"/>
              <a:gd name="connsiteX2487" fmla="*/ 2660442 w 4810419"/>
              <a:gd name="connsiteY2487" fmla="*/ 5347441 h 5599127"/>
              <a:gd name="connsiteX2488" fmla="*/ 2615262 w 4810419"/>
              <a:gd name="connsiteY2488" fmla="*/ 5305593 h 5599127"/>
              <a:gd name="connsiteX2489" fmla="*/ 2597200 w 4810419"/>
              <a:gd name="connsiteY2489" fmla="*/ 5316838 h 5599127"/>
              <a:gd name="connsiteX2490" fmla="*/ 2588691 w 4810419"/>
              <a:gd name="connsiteY2490" fmla="*/ 5316145 h 5599127"/>
              <a:gd name="connsiteX2491" fmla="*/ 2573716 w 4810419"/>
              <a:gd name="connsiteY2491" fmla="*/ 5289472 h 5599127"/>
              <a:gd name="connsiteX2492" fmla="*/ 2564162 w 4810419"/>
              <a:gd name="connsiteY2492" fmla="*/ 5301432 h 5599127"/>
              <a:gd name="connsiteX2493" fmla="*/ 2502994 w 4810419"/>
              <a:gd name="connsiteY2493" fmla="*/ 5245544 h 5599127"/>
              <a:gd name="connsiteX2494" fmla="*/ 2500935 w 4810419"/>
              <a:gd name="connsiteY2494" fmla="*/ 5270830 h 5599127"/>
              <a:gd name="connsiteX2495" fmla="*/ 2483903 w 4810419"/>
              <a:gd name="connsiteY2495" fmla="*/ 5269444 h 5599127"/>
              <a:gd name="connsiteX2496" fmla="*/ 2494470 w 4810419"/>
              <a:gd name="connsiteY2496" fmla="*/ 5244850 h 5599127"/>
              <a:gd name="connsiteX2497" fmla="*/ 2467899 w 4810419"/>
              <a:gd name="connsiteY2497" fmla="*/ 5255403 h 5599127"/>
              <a:gd name="connsiteX2498" fmla="*/ 2379115 w 4810419"/>
              <a:gd name="connsiteY2498" fmla="*/ 5222720 h 5599127"/>
              <a:gd name="connsiteX2499" fmla="*/ 2389339 w 4810419"/>
              <a:gd name="connsiteY2499" fmla="*/ 5202352 h 5599127"/>
              <a:gd name="connsiteX2500" fmla="*/ 2390369 w 4810419"/>
              <a:gd name="connsiteY2500" fmla="*/ 5189698 h 5599127"/>
              <a:gd name="connsiteX2501" fmla="*/ 2364827 w 4810419"/>
              <a:gd name="connsiteY2501" fmla="*/ 5187619 h 5599127"/>
              <a:gd name="connsiteX2502" fmla="*/ 2363797 w 4810419"/>
              <a:gd name="connsiteY2502" fmla="*/ 5200273 h 5599127"/>
              <a:gd name="connsiteX2503" fmla="*/ 2326985 w 4810419"/>
              <a:gd name="connsiteY2503" fmla="*/ 5231215 h 5599127"/>
              <a:gd name="connsiteX2504" fmla="*/ 2318462 w 4810419"/>
              <a:gd name="connsiteY2504" fmla="*/ 5230520 h 5599127"/>
              <a:gd name="connsiteX2505" fmla="*/ 2319492 w 4810419"/>
              <a:gd name="connsiteY2505" fmla="*/ 5217866 h 5599127"/>
              <a:gd name="connsiteX2506" fmla="*/ 2329730 w 4810419"/>
              <a:gd name="connsiteY2506" fmla="*/ 5197500 h 5599127"/>
              <a:gd name="connsiteX2507" fmla="*/ 2265460 w 4810419"/>
              <a:gd name="connsiteY2507" fmla="*/ 5179528 h 5599127"/>
              <a:gd name="connsiteX2508" fmla="*/ 2276042 w 4810419"/>
              <a:gd name="connsiteY2508" fmla="*/ 5154936 h 5599127"/>
              <a:gd name="connsiteX2509" fmla="*/ 2277071 w 4810419"/>
              <a:gd name="connsiteY2509" fmla="*/ 5142304 h 5599127"/>
              <a:gd name="connsiteX2510" fmla="*/ 2260038 w 4810419"/>
              <a:gd name="connsiteY2510" fmla="*/ 5140917 h 5599127"/>
              <a:gd name="connsiteX2511" fmla="*/ 2257979 w 4810419"/>
              <a:gd name="connsiteY2511" fmla="*/ 5166204 h 5599127"/>
              <a:gd name="connsiteX2512" fmla="*/ 2232422 w 4810419"/>
              <a:gd name="connsiteY2512" fmla="*/ 5164123 h 5599127"/>
              <a:gd name="connsiteX2513" fmla="*/ 2243004 w 4810419"/>
              <a:gd name="connsiteY2513" fmla="*/ 5139531 h 5599127"/>
              <a:gd name="connsiteX2514" fmla="*/ 2225972 w 4810419"/>
              <a:gd name="connsiteY2514" fmla="*/ 5138144 h 5599127"/>
              <a:gd name="connsiteX2515" fmla="*/ 2223913 w 4810419"/>
              <a:gd name="connsiteY2515" fmla="*/ 5163430 h 5599127"/>
              <a:gd name="connsiteX2516" fmla="*/ 2129694 w 4810419"/>
              <a:gd name="connsiteY2516" fmla="*/ 5092113 h 5599127"/>
              <a:gd name="connsiteX2517" fmla="*/ 2127635 w 4810419"/>
              <a:gd name="connsiteY2517" fmla="*/ 5117399 h 5599127"/>
              <a:gd name="connsiteX2518" fmla="*/ 2093568 w 4810419"/>
              <a:gd name="connsiteY2518" fmla="*/ 5114626 h 5599127"/>
              <a:gd name="connsiteX2519" fmla="*/ 2079623 w 4810419"/>
              <a:gd name="connsiteY2519" fmla="*/ 5075321 h 5599127"/>
              <a:gd name="connsiteX2520" fmla="*/ 2065436 w 4810419"/>
              <a:gd name="connsiteY2520" fmla="*/ 5074166 h 5599127"/>
              <a:gd name="connsiteX2521" fmla="*/ 2070085 w 4810419"/>
              <a:gd name="connsiteY2521" fmla="*/ 5087260 h 5599127"/>
              <a:gd name="connsiteX2522" fmla="*/ 2060290 w 4810419"/>
              <a:gd name="connsiteY2522" fmla="*/ 5137370 h 5599127"/>
              <a:gd name="connsiteX2523" fmla="*/ 1946977 w 4810419"/>
              <a:gd name="connsiteY2523" fmla="*/ 5089975 h 5599127"/>
              <a:gd name="connsiteX2524" fmla="*/ 1927885 w 4810419"/>
              <a:gd name="connsiteY2524" fmla="*/ 5113874 h 5599127"/>
              <a:gd name="connsiteX2525" fmla="*/ 1975125 w 4810419"/>
              <a:gd name="connsiteY2525" fmla="*/ 5130436 h 5599127"/>
              <a:gd name="connsiteX2526" fmla="*/ 1963511 w 4810419"/>
              <a:gd name="connsiteY2526" fmla="*/ 5167683 h 5599127"/>
              <a:gd name="connsiteX2527" fmla="*/ 1946478 w 4810419"/>
              <a:gd name="connsiteY2527" fmla="*/ 5166296 h 5599127"/>
              <a:gd name="connsiteX2528" fmla="*/ 1907765 w 4810419"/>
              <a:gd name="connsiteY2528" fmla="*/ 5150406 h 5599127"/>
              <a:gd name="connsiteX2529" fmla="*/ 1910852 w 4810419"/>
              <a:gd name="connsiteY2529" fmla="*/ 5112488 h 5599127"/>
              <a:gd name="connsiteX2530" fmla="*/ 1921435 w 4810419"/>
              <a:gd name="connsiteY2530" fmla="*/ 5087895 h 5599127"/>
              <a:gd name="connsiteX2531" fmla="*/ 1912911 w 4810419"/>
              <a:gd name="connsiteY2531" fmla="*/ 5087201 h 5599127"/>
              <a:gd name="connsiteX2532" fmla="*/ 1850955 w 4810419"/>
              <a:gd name="connsiteY2532" fmla="*/ 5005795 h 5599127"/>
              <a:gd name="connsiteX2533" fmla="*/ 1834709 w 4810419"/>
              <a:gd name="connsiteY2533" fmla="*/ 5029926 h 5599127"/>
              <a:gd name="connsiteX2534" fmla="*/ 1833681 w 4810419"/>
              <a:gd name="connsiteY2534" fmla="*/ 5042559 h 5599127"/>
              <a:gd name="connsiteX2535" fmla="*/ 1856391 w 4810419"/>
              <a:gd name="connsiteY2535" fmla="*/ 5044408 h 5599127"/>
              <a:gd name="connsiteX2536" fmla="*/ 1855361 w 4810419"/>
              <a:gd name="connsiteY2536" fmla="*/ 5057061 h 5599127"/>
              <a:gd name="connsiteX2537" fmla="*/ 1790060 w 4810419"/>
              <a:gd name="connsiteY2537" fmla="*/ 5051745 h 5599127"/>
              <a:gd name="connsiteX2538" fmla="*/ 1788001 w 4810419"/>
              <a:gd name="connsiteY2538" fmla="*/ 5077031 h 5599127"/>
              <a:gd name="connsiteX2539" fmla="*/ 1836270 w 4810419"/>
              <a:gd name="connsiteY2539" fmla="*/ 5080961 h 5599127"/>
              <a:gd name="connsiteX2540" fmla="*/ 1834211 w 4810419"/>
              <a:gd name="connsiteY2540" fmla="*/ 5106248 h 5599127"/>
              <a:gd name="connsiteX2541" fmla="*/ 1810472 w 4810419"/>
              <a:gd name="connsiteY2541" fmla="*/ 5117031 h 5599127"/>
              <a:gd name="connsiteX2542" fmla="*/ 1751876 w 4810419"/>
              <a:gd name="connsiteY2542" fmla="*/ 5099544 h 5599127"/>
              <a:gd name="connsiteX2543" fmla="*/ 1749818 w 4810419"/>
              <a:gd name="connsiteY2543" fmla="*/ 5124830 h 5599127"/>
              <a:gd name="connsiteX2544" fmla="*/ 1943733 w 4810419"/>
              <a:gd name="connsiteY2544" fmla="*/ 5200011 h 5599127"/>
              <a:gd name="connsiteX2545" fmla="*/ 1942705 w 4810419"/>
              <a:gd name="connsiteY2545" fmla="*/ 5212643 h 5599127"/>
              <a:gd name="connsiteX2546" fmla="*/ 1937028 w 4810419"/>
              <a:gd name="connsiteY2546" fmla="*/ 5212181 h 5599127"/>
              <a:gd name="connsiteX2547" fmla="*/ 1903990 w 4810419"/>
              <a:gd name="connsiteY2547" fmla="*/ 5196775 h 5599127"/>
              <a:gd name="connsiteX2548" fmla="*/ 1808001 w 4810419"/>
              <a:gd name="connsiteY2548" fmla="*/ 5252583 h 5599127"/>
              <a:gd name="connsiteX2549" fmla="*/ 1805942 w 4810419"/>
              <a:gd name="connsiteY2549" fmla="*/ 5277870 h 5599127"/>
              <a:gd name="connsiteX2550" fmla="*/ 1859630 w 4810419"/>
              <a:gd name="connsiteY2550" fmla="*/ 5320433 h 5599127"/>
              <a:gd name="connsiteX2551" fmla="*/ 1876663 w 4810419"/>
              <a:gd name="connsiteY2551" fmla="*/ 5321820 h 5599127"/>
              <a:gd name="connsiteX2552" fmla="*/ 1894726 w 4810419"/>
              <a:gd name="connsiteY2552" fmla="*/ 5310552 h 5599127"/>
              <a:gd name="connsiteX2553" fmla="*/ 1910729 w 4810419"/>
              <a:gd name="connsiteY2553" fmla="*/ 5324593 h 5599127"/>
              <a:gd name="connsiteX2554" fmla="*/ 2101557 w 4810419"/>
              <a:gd name="connsiteY2554" fmla="*/ 5437693 h 5599127"/>
              <a:gd name="connsiteX2555" fmla="*/ 2359547 w 4810419"/>
              <a:gd name="connsiteY2555" fmla="*/ 5539831 h 5599127"/>
              <a:gd name="connsiteX2556" fmla="*/ 2360027 w 4810419"/>
              <a:gd name="connsiteY2556" fmla="*/ 5540085 h 5599127"/>
              <a:gd name="connsiteX2557" fmla="*/ 2272847 w 4810419"/>
              <a:gd name="connsiteY2557" fmla="*/ 5531509 h 5599127"/>
              <a:gd name="connsiteX2558" fmla="*/ 1081939 w 4810419"/>
              <a:gd name="connsiteY2558" fmla="*/ 5191891 h 5599127"/>
              <a:gd name="connsiteX2559" fmla="*/ 80 w 4810419"/>
              <a:gd name="connsiteY2559" fmla="*/ 2971077 h 5599127"/>
              <a:gd name="connsiteX2560" fmla="*/ 7519 w 4810419"/>
              <a:gd name="connsiteY2560" fmla="*/ 2814451 h 5599127"/>
              <a:gd name="connsiteX2561" fmla="*/ 1516279 w 4810419"/>
              <a:gd name="connsiteY2561" fmla="*/ 276991 h 5599127"/>
              <a:gd name="connsiteX2562" fmla="*/ 2367089 w 4810419"/>
              <a:gd name="connsiteY2562" fmla="*/ 843 h 559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</a:cxnLst>
            <a:rect l="l" t="t" r="r" b="b"/>
            <a:pathLst>
              <a:path w="4810419" h="5599127">
                <a:moveTo>
                  <a:pt x="3134399" y="5598146"/>
                </a:moveTo>
                <a:lnTo>
                  <a:pt x="3135867" y="5599127"/>
                </a:lnTo>
                <a:lnTo>
                  <a:pt x="3134324" y="5599066"/>
                </a:lnTo>
                <a:close/>
                <a:moveTo>
                  <a:pt x="2626253" y="5556774"/>
                </a:moveTo>
                <a:lnTo>
                  <a:pt x="2651795" y="5558854"/>
                </a:lnTo>
                <a:lnTo>
                  <a:pt x="2650992" y="5568709"/>
                </a:lnTo>
                <a:lnTo>
                  <a:pt x="2625486" y="5566200"/>
                </a:lnTo>
                <a:close/>
                <a:moveTo>
                  <a:pt x="3080710" y="5555605"/>
                </a:moveTo>
                <a:cubicBezTo>
                  <a:pt x="3095996" y="5566748"/>
                  <a:pt x="3107320" y="5576862"/>
                  <a:pt x="3114679" y="5585945"/>
                </a:cubicBezTo>
                <a:lnTo>
                  <a:pt x="3119968" y="5598497"/>
                </a:lnTo>
                <a:lnTo>
                  <a:pt x="3101920" y="5597782"/>
                </a:lnTo>
                <a:lnTo>
                  <a:pt x="3089948" y="5591350"/>
                </a:lnTo>
                <a:cubicBezTo>
                  <a:pt x="3082418" y="5584371"/>
                  <a:pt x="3078995" y="5576666"/>
                  <a:pt x="3079682" y="5568237"/>
                </a:cubicBezTo>
                <a:close/>
                <a:moveTo>
                  <a:pt x="3023160" y="5525465"/>
                </a:moveTo>
                <a:lnTo>
                  <a:pt x="3048703" y="5527545"/>
                </a:lnTo>
                <a:cubicBezTo>
                  <a:pt x="3058165" y="5528315"/>
                  <a:pt x="3063156" y="5537207"/>
                  <a:pt x="3063676" y="5554218"/>
                </a:cubicBezTo>
                <a:lnTo>
                  <a:pt x="3021101" y="5550752"/>
                </a:lnTo>
                <a:close/>
                <a:moveTo>
                  <a:pt x="4135266" y="5501169"/>
                </a:moveTo>
                <a:lnTo>
                  <a:pt x="4175066" y="5526322"/>
                </a:lnTo>
                <a:lnTo>
                  <a:pt x="4194524" y="5549390"/>
                </a:lnTo>
                <a:lnTo>
                  <a:pt x="4194043" y="5555295"/>
                </a:lnTo>
                <a:cubicBezTo>
                  <a:pt x="4177010" y="5553908"/>
                  <a:pt x="4157817" y="5543861"/>
                  <a:pt x="4136478" y="5525154"/>
                </a:cubicBezTo>
                <a:lnTo>
                  <a:pt x="4135448" y="5537808"/>
                </a:lnTo>
                <a:cubicBezTo>
                  <a:pt x="4124779" y="5528456"/>
                  <a:pt x="4116614" y="5523537"/>
                  <a:pt x="4110936" y="5523074"/>
                </a:cubicBezTo>
                <a:lnTo>
                  <a:pt x="4111964" y="5510443"/>
                </a:lnTo>
                <a:close/>
                <a:moveTo>
                  <a:pt x="4082735" y="5474421"/>
                </a:moveTo>
                <a:lnTo>
                  <a:pt x="4112723" y="5489326"/>
                </a:lnTo>
                <a:lnTo>
                  <a:pt x="4108221" y="5503775"/>
                </a:lnTo>
                <a:cubicBezTo>
                  <a:pt x="4105039" y="5507758"/>
                  <a:pt x="4100609" y="5509519"/>
                  <a:pt x="4094931" y="5509056"/>
                </a:cubicBezTo>
                <a:lnTo>
                  <a:pt x="4080730" y="5507899"/>
                </a:lnTo>
                <a:lnTo>
                  <a:pt x="4064727" y="5493859"/>
                </a:lnTo>
                <a:cubicBezTo>
                  <a:pt x="4065299" y="5486835"/>
                  <a:pt x="4067147" y="5481685"/>
                  <a:pt x="4070271" y="5478407"/>
                </a:cubicBezTo>
                <a:close/>
                <a:moveTo>
                  <a:pt x="2928941" y="5454148"/>
                </a:moveTo>
                <a:cubicBezTo>
                  <a:pt x="2932726" y="5454457"/>
                  <a:pt x="2951919" y="5464503"/>
                  <a:pt x="2986506" y="5484289"/>
                </a:cubicBezTo>
                <a:lnTo>
                  <a:pt x="2984447" y="5509575"/>
                </a:lnTo>
                <a:cubicBezTo>
                  <a:pt x="2967413" y="5508189"/>
                  <a:pt x="2948220" y="5498141"/>
                  <a:pt x="2926882" y="5479434"/>
                </a:cubicBezTo>
                <a:lnTo>
                  <a:pt x="2925852" y="5492089"/>
                </a:lnTo>
                <a:cubicBezTo>
                  <a:pt x="2915182" y="5482735"/>
                  <a:pt x="2907018" y="5477817"/>
                  <a:pt x="2901339" y="5477355"/>
                </a:cubicBezTo>
                <a:lnTo>
                  <a:pt x="2902368" y="5464723"/>
                </a:lnTo>
                <a:cubicBezTo>
                  <a:pt x="2908046" y="5465185"/>
                  <a:pt x="2916899" y="5461652"/>
                  <a:pt x="2928941" y="5454148"/>
                </a:cubicBezTo>
                <a:close/>
                <a:moveTo>
                  <a:pt x="2409181" y="5450023"/>
                </a:moveTo>
                <a:lnTo>
                  <a:pt x="2417705" y="5450716"/>
                </a:lnTo>
                <a:cubicBezTo>
                  <a:pt x="2457969" y="5470964"/>
                  <a:pt x="2482825" y="5481472"/>
                  <a:pt x="2492288" y="5482243"/>
                </a:cubicBezTo>
                <a:lnTo>
                  <a:pt x="2491259" y="5494875"/>
                </a:lnTo>
                <a:lnTo>
                  <a:pt x="2482750" y="5494182"/>
                </a:lnTo>
                <a:cubicBezTo>
                  <a:pt x="2442487" y="5473934"/>
                  <a:pt x="2417615" y="5463425"/>
                  <a:pt x="2408153" y="5462655"/>
                </a:cubicBezTo>
                <a:close/>
                <a:moveTo>
                  <a:pt x="2370468" y="5434133"/>
                </a:moveTo>
                <a:lnTo>
                  <a:pt x="2387501" y="5435520"/>
                </a:lnTo>
                <a:lnTo>
                  <a:pt x="2386470" y="5448174"/>
                </a:lnTo>
                <a:lnTo>
                  <a:pt x="2369438" y="5446787"/>
                </a:lnTo>
                <a:close/>
                <a:moveTo>
                  <a:pt x="2873878" y="5428464"/>
                </a:moveTo>
                <a:lnTo>
                  <a:pt x="2905113" y="5431007"/>
                </a:lnTo>
                <a:lnTo>
                  <a:pt x="2904427" y="5439437"/>
                </a:lnTo>
                <a:cubicBezTo>
                  <a:pt x="2903054" y="5456294"/>
                  <a:pt x="2896691" y="5464261"/>
                  <a:pt x="2885335" y="5463336"/>
                </a:cubicBezTo>
                <a:lnTo>
                  <a:pt x="2871133" y="5462180"/>
                </a:lnTo>
                <a:lnTo>
                  <a:pt x="2855131" y="5448139"/>
                </a:lnTo>
                <a:cubicBezTo>
                  <a:pt x="2856275" y="5434090"/>
                  <a:pt x="2862523" y="5427540"/>
                  <a:pt x="2873878" y="5428464"/>
                </a:cubicBezTo>
                <a:close/>
                <a:moveTo>
                  <a:pt x="3593096" y="5425181"/>
                </a:moveTo>
                <a:lnTo>
                  <a:pt x="3598517" y="5430023"/>
                </a:lnTo>
                <a:lnTo>
                  <a:pt x="3600557" y="5434867"/>
                </a:lnTo>
                <a:lnTo>
                  <a:pt x="3592362" y="5434199"/>
                </a:lnTo>
                <a:close/>
                <a:moveTo>
                  <a:pt x="3132464" y="5411326"/>
                </a:moveTo>
                <a:lnTo>
                  <a:pt x="3134934" y="5411527"/>
                </a:lnTo>
                <a:lnTo>
                  <a:pt x="3134603" y="5415585"/>
                </a:lnTo>
                <a:lnTo>
                  <a:pt x="3132133" y="5415384"/>
                </a:lnTo>
                <a:close/>
                <a:moveTo>
                  <a:pt x="3927973" y="5406065"/>
                </a:moveTo>
                <a:lnTo>
                  <a:pt x="3980828" y="5428282"/>
                </a:lnTo>
                <a:lnTo>
                  <a:pt x="4013287" y="5442667"/>
                </a:lnTo>
                <a:lnTo>
                  <a:pt x="4007863" y="5455291"/>
                </a:lnTo>
                <a:lnTo>
                  <a:pt x="4016372" y="5455983"/>
                </a:lnTo>
                <a:lnTo>
                  <a:pt x="4027584" y="5449003"/>
                </a:lnTo>
                <a:lnTo>
                  <a:pt x="4038060" y="5453646"/>
                </a:lnTo>
                <a:lnTo>
                  <a:pt x="4048722" y="5479839"/>
                </a:lnTo>
                <a:lnTo>
                  <a:pt x="4031689" y="5478453"/>
                </a:lnTo>
                <a:cubicBezTo>
                  <a:pt x="3999224" y="5456012"/>
                  <a:pt x="3974402" y="5439143"/>
                  <a:pt x="3957224" y="5427846"/>
                </a:cubicBezTo>
                <a:lnTo>
                  <a:pt x="3943706" y="5419232"/>
                </a:lnTo>
                <a:close/>
                <a:moveTo>
                  <a:pt x="3535827" y="5391405"/>
                </a:moveTo>
                <a:lnTo>
                  <a:pt x="3546228" y="5392251"/>
                </a:lnTo>
                <a:lnTo>
                  <a:pt x="3547515" y="5398296"/>
                </a:lnTo>
                <a:lnTo>
                  <a:pt x="3535346" y="5397305"/>
                </a:lnTo>
                <a:close/>
                <a:moveTo>
                  <a:pt x="2331666" y="5384319"/>
                </a:moveTo>
                <a:lnTo>
                  <a:pt x="2348013" y="5394134"/>
                </a:lnTo>
                <a:cubicBezTo>
                  <a:pt x="2347327" y="5402564"/>
                  <a:pt x="2344138" y="5406535"/>
                  <a:pt x="2338461" y="5406073"/>
                </a:cubicBezTo>
                <a:lnTo>
                  <a:pt x="2344926" y="5432053"/>
                </a:lnTo>
                <a:lnTo>
                  <a:pt x="2286330" y="5414567"/>
                </a:lnTo>
                <a:lnTo>
                  <a:pt x="2287361" y="5401912"/>
                </a:lnTo>
                <a:cubicBezTo>
                  <a:pt x="2315750" y="5404224"/>
                  <a:pt x="2330523" y="5398367"/>
                  <a:pt x="2331666" y="5384319"/>
                </a:cubicBezTo>
                <a:close/>
                <a:moveTo>
                  <a:pt x="2383796" y="5375825"/>
                </a:moveTo>
                <a:lnTo>
                  <a:pt x="2400828" y="5377212"/>
                </a:lnTo>
                <a:lnTo>
                  <a:pt x="2399798" y="5389866"/>
                </a:lnTo>
                <a:lnTo>
                  <a:pt x="2382765" y="5388479"/>
                </a:lnTo>
                <a:close/>
                <a:moveTo>
                  <a:pt x="2215266" y="5374842"/>
                </a:moveTo>
                <a:lnTo>
                  <a:pt x="2240823" y="5376923"/>
                </a:lnTo>
                <a:lnTo>
                  <a:pt x="2240137" y="5385351"/>
                </a:lnTo>
                <a:lnTo>
                  <a:pt x="2214579" y="5383271"/>
                </a:lnTo>
                <a:close/>
                <a:moveTo>
                  <a:pt x="2250362" y="5364961"/>
                </a:moveTo>
                <a:cubicBezTo>
                  <a:pt x="2256040" y="5365423"/>
                  <a:pt x="2258542" y="5369881"/>
                  <a:pt x="2257856" y="5378309"/>
                </a:cubicBezTo>
                <a:lnTo>
                  <a:pt x="2275920" y="5367042"/>
                </a:lnTo>
                <a:lnTo>
                  <a:pt x="2290106" y="5368197"/>
                </a:lnTo>
                <a:cubicBezTo>
                  <a:pt x="2285177" y="5381937"/>
                  <a:pt x="2282370" y="5393021"/>
                  <a:pt x="2281683" y="5401450"/>
                </a:cubicBezTo>
                <a:lnTo>
                  <a:pt x="2247617" y="5398677"/>
                </a:lnTo>
                <a:close/>
                <a:moveTo>
                  <a:pt x="2326231" y="5345684"/>
                </a:moveTo>
                <a:lnTo>
                  <a:pt x="2343264" y="5347071"/>
                </a:lnTo>
                <a:lnTo>
                  <a:pt x="2342234" y="5359725"/>
                </a:lnTo>
                <a:lnTo>
                  <a:pt x="2325200" y="5358338"/>
                </a:lnTo>
                <a:close/>
                <a:moveTo>
                  <a:pt x="3433155" y="5339428"/>
                </a:moveTo>
                <a:lnTo>
                  <a:pt x="3456595" y="5346784"/>
                </a:lnTo>
                <a:lnTo>
                  <a:pt x="3456343" y="5349884"/>
                </a:lnTo>
                <a:lnTo>
                  <a:pt x="3441117" y="5345078"/>
                </a:lnTo>
                <a:close/>
                <a:moveTo>
                  <a:pt x="3385624" y="5315951"/>
                </a:moveTo>
                <a:lnTo>
                  <a:pt x="3410138" y="5330672"/>
                </a:lnTo>
                <a:lnTo>
                  <a:pt x="3409689" y="5336167"/>
                </a:lnTo>
                <a:cubicBezTo>
                  <a:pt x="3399020" y="5326813"/>
                  <a:pt x="3390855" y="5321895"/>
                  <a:pt x="3385178" y="5321433"/>
                </a:cubicBezTo>
                <a:close/>
                <a:moveTo>
                  <a:pt x="2060408" y="5311326"/>
                </a:moveTo>
                <a:lnTo>
                  <a:pt x="2085965" y="5313406"/>
                </a:lnTo>
                <a:lnTo>
                  <a:pt x="2084936" y="5326039"/>
                </a:lnTo>
                <a:cubicBezTo>
                  <a:pt x="2079259" y="5325576"/>
                  <a:pt x="2070391" y="5329108"/>
                  <a:pt x="2058349" y="5336612"/>
                </a:cubicBezTo>
                <a:close/>
                <a:moveTo>
                  <a:pt x="3360317" y="5300753"/>
                </a:moveTo>
                <a:lnTo>
                  <a:pt x="3370519" y="5306879"/>
                </a:lnTo>
                <a:lnTo>
                  <a:pt x="3369173" y="5307414"/>
                </a:lnTo>
                <a:lnTo>
                  <a:pt x="3355869" y="5306331"/>
                </a:lnTo>
                <a:close/>
                <a:moveTo>
                  <a:pt x="2853606" y="5286806"/>
                </a:moveTo>
                <a:lnTo>
                  <a:pt x="2859660" y="5287299"/>
                </a:lnTo>
                <a:lnTo>
                  <a:pt x="2859329" y="5291358"/>
                </a:lnTo>
                <a:lnTo>
                  <a:pt x="2853275" y="5290865"/>
                </a:lnTo>
                <a:close/>
                <a:moveTo>
                  <a:pt x="1954590" y="5277256"/>
                </a:moveTo>
                <a:lnTo>
                  <a:pt x="2005690" y="5281416"/>
                </a:lnTo>
                <a:lnTo>
                  <a:pt x="2003631" y="5306703"/>
                </a:lnTo>
                <a:lnTo>
                  <a:pt x="1969565" y="5303929"/>
                </a:lnTo>
                <a:cubicBezTo>
                  <a:pt x="1958209" y="5303005"/>
                  <a:pt x="1953217" y="5294113"/>
                  <a:pt x="1954590" y="5277256"/>
                </a:cubicBezTo>
                <a:close/>
                <a:moveTo>
                  <a:pt x="3446376" y="5269590"/>
                </a:moveTo>
                <a:lnTo>
                  <a:pt x="3460584" y="5270747"/>
                </a:lnTo>
                <a:lnTo>
                  <a:pt x="3462463" y="5274715"/>
                </a:lnTo>
                <a:lnTo>
                  <a:pt x="3462099" y="5279192"/>
                </a:lnTo>
                <a:close/>
                <a:moveTo>
                  <a:pt x="2024781" y="5257517"/>
                </a:moveTo>
                <a:lnTo>
                  <a:pt x="2063497" y="5273385"/>
                </a:lnTo>
                <a:lnTo>
                  <a:pt x="2062467" y="5286039"/>
                </a:lnTo>
                <a:cubicBezTo>
                  <a:pt x="2053004" y="5285269"/>
                  <a:pt x="2047594" y="5293313"/>
                  <a:pt x="2046221" y="5310171"/>
                </a:cubicBezTo>
                <a:lnTo>
                  <a:pt x="2012155" y="5307397"/>
                </a:lnTo>
                <a:lnTo>
                  <a:pt x="2013185" y="5294743"/>
                </a:lnTo>
                <a:lnTo>
                  <a:pt x="2030219" y="5296129"/>
                </a:lnTo>
                <a:lnTo>
                  <a:pt x="2031247" y="5283498"/>
                </a:lnTo>
                <a:close/>
                <a:moveTo>
                  <a:pt x="1999240" y="5255438"/>
                </a:moveTo>
                <a:lnTo>
                  <a:pt x="2016272" y="5256824"/>
                </a:lnTo>
                <a:lnTo>
                  <a:pt x="2015244" y="5269457"/>
                </a:lnTo>
                <a:lnTo>
                  <a:pt x="1998211" y="5268070"/>
                </a:lnTo>
                <a:close/>
                <a:moveTo>
                  <a:pt x="2770887" y="5249821"/>
                </a:moveTo>
                <a:lnTo>
                  <a:pt x="2792168" y="5256350"/>
                </a:lnTo>
                <a:lnTo>
                  <a:pt x="2822990" y="5274408"/>
                </a:lnTo>
                <a:lnTo>
                  <a:pt x="2770169" y="5258644"/>
                </a:lnTo>
                <a:close/>
                <a:moveTo>
                  <a:pt x="2065556" y="5248099"/>
                </a:moveTo>
                <a:lnTo>
                  <a:pt x="2099622" y="5250872"/>
                </a:lnTo>
                <a:lnTo>
                  <a:pt x="2141182" y="5266994"/>
                </a:lnTo>
                <a:cubicBezTo>
                  <a:pt x="2141868" y="5258566"/>
                  <a:pt x="2145043" y="5254571"/>
                  <a:pt x="2150721" y="5255033"/>
                </a:cubicBezTo>
                <a:cubicBezTo>
                  <a:pt x="2192191" y="5283863"/>
                  <a:pt x="2224288" y="5299214"/>
                  <a:pt x="2246999" y="5301064"/>
                </a:cubicBezTo>
                <a:lnTo>
                  <a:pt x="2244941" y="5326350"/>
                </a:lnTo>
                <a:lnTo>
                  <a:pt x="2186347" y="5308841"/>
                </a:lnTo>
                <a:lnTo>
                  <a:pt x="2183258" y="5346782"/>
                </a:lnTo>
                <a:lnTo>
                  <a:pt x="2201322" y="5335514"/>
                </a:lnTo>
                <a:lnTo>
                  <a:pt x="2218355" y="5336901"/>
                </a:lnTo>
                <a:cubicBezTo>
                  <a:pt x="2216525" y="5359378"/>
                  <a:pt x="2199187" y="5373532"/>
                  <a:pt x="2166327" y="5379342"/>
                </a:cubicBezTo>
                <a:cubicBezTo>
                  <a:pt x="2167242" y="5368103"/>
                  <a:pt x="2162137" y="5360606"/>
                  <a:pt x="2151010" y="5356872"/>
                </a:cubicBezTo>
                <a:cubicBezTo>
                  <a:pt x="2151696" y="5348443"/>
                  <a:pt x="2154870" y="5344470"/>
                  <a:pt x="2160547" y="5344933"/>
                </a:cubicBezTo>
                <a:lnTo>
                  <a:pt x="2161577" y="5332279"/>
                </a:lnTo>
                <a:cubicBezTo>
                  <a:pt x="2095047" y="5307065"/>
                  <a:pt x="2063040" y="5279005"/>
                  <a:pt x="2065556" y="5248099"/>
                </a:cubicBezTo>
                <a:close/>
                <a:moveTo>
                  <a:pt x="2731551" y="5241585"/>
                </a:moveTo>
                <a:lnTo>
                  <a:pt x="2733200" y="5242896"/>
                </a:lnTo>
                <a:lnTo>
                  <a:pt x="2731456" y="5242754"/>
                </a:lnTo>
                <a:close/>
                <a:moveTo>
                  <a:pt x="2294722" y="5241303"/>
                </a:moveTo>
                <a:lnTo>
                  <a:pt x="2300399" y="5241765"/>
                </a:lnTo>
                <a:lnTo>
                  <a:pt x="2298341" y="5267052"/>
                </a:lnTo>
                <a:lnTo>
                  <a:pt x="2275631" y="5265203"/>
                </a:lnTo>
                <a:cubicBezTo>
                  <a:pt x="2276774" y="5251155"/>
                  <a:pt x="2283138" y="5243188"/>
                  <a:pt x="2294722" y="5241303"/>
                </a:cubicBezTo>
                <a:close/>
                <a:moveTo>
                  <a:pt x="2026840" y="5232231"/>
                </a:moveTo>
                <a:lnTo>
                  <a:pt x="2043874" y="5233618"/>
                </a:lnTo>
                <a:lnTo>
                  <a:pt x="2042845" y="5246250"/>
                </a:lnTo>
                <a:lnTo>
                  <a:pt x="2025811" y="5244863"/>
                </a:lnTo>
                <a:close/>
                <a:moveTo>
                  <a:pt x="2815504" y="5228397"/>
                </a:moveTo>
                <a:lnTo>
                  <a:pt x="2829481" y="5236789"/>
                </a:lnTo>
                <a:lnTo>
                  <a:pt x="2829368" y="5238179"/>
                </a:lnTo>
                <a:lnTo>
                  <a:pt x="2812334" y="5236792"/>
                </a:lnTo>
                <a:lnTo>
                  <a:pt x="2809828" y="5235497"/>
                </a:lnTo>
                <a:close/>
                <a:moveTo>
                  <a:pt x="2236142" y="5223819"/>
                </a:moveTo>
                <a:lnTo>
                  <a:pt x="2253176" y="5225204"/>
                </a:lnTo>
                <a:lnTo>
                  <a:pt x="2252147" y="5237837"/>
                </a:lnTo>
                <a:lnTo>
                  <a:pt x="2235113" y="5236450"/>
                </a:lnTo>
                <a:close/>
                <a:moveTo>
                  <a:pt x="2699104" y="5218921"/>
                </a:moveTo>
                <a:lnTo>
                  <a:pt x="2718804" y="5220524"/>
                </a:lnTo>
                <a:lnTo>
                  <a:pt x="2722038" y="5229271"/>
                </a:lnTo>
                <a:lnTo>
                  <a:pt x="2698418" y="5227348"/>
                </a:lnTo>
                <a:close/>
                <a:moveTo>
                  <a:pt x="3478049" y="5218294"/>
                </a:moveTo>
                <a:lnTo>
                  <a:pt x="3479265" y="5218792"/>
                </a:lnTo>
                <a:lnTo>
                  <a:pt x="3478657" y="5226256"/>
                </a:lnTo>
                <a:lnTo>
                  <a:pt x="3475056" y="5225248"/>
                </a:lnTo>
                <a:close/>
                <a:moveTo>
                  <a:pt x="2763185" y="5211399"/>
                </a:moveTo>
                <a:lnTo>
                  <a:pt x="2773944" y="5212275"/>
                </a:lnTo>
                <a:lnTo>
                  <a:pt x="2772896" y="5216416"/>
                </a:lnTo>
                <a:close/>
                <a:moveTo>
                  <a:pt x="3363343" y="5203437"/>
                </a:moveTo>
                <a:lnTo>
                  <a:pt x="3376732" y="5204527"/>
                </a:lnTo>
                <a:lnTo>
                  <a:pt x="3375704" y="5217159"/>
                </a:lnTo>
                <a:lnTo>
                  <a:pt x="3362315" y="5216070"/>
                </a:lnTo>
                <a:close/>
                <a:moveTo>
                  <a:pt x="2246368" y="5203428"/>
                </a:moveTo>
                <a:lnTo>
                  <a:pt x="2263401" y="5204815"/>
                </a:lnTo>
                <a:lnTo>
                  <a:pt x="2262715" y="5213243"/>
                </a:lnTo>
                <a:lnTo>
                  <a:pt x="2245682" y="5211856"/>
                </a:lnTo>
                <a:close/>
                <a:moveTo>
                  <a:pt x="3445938" y="5200732"/>
                </a:moveTo>
                <a:lnTo>
                  <a:pt x="3459907" y="5210853"/>
                </a:lnTo>
                <a:lnTo>
                  <a:pt x="3461264" y="5211409"/>
                </a:lnTo>
                <a:lnTo>
                  <a:pt x="3442018" y="5209842"/>
                </a:lnTo>
                <a:close/>
                <a:moveTo>
                  <a:pt x="1952257" y="5200705"/>
                </a:moveTo>
                <a:lnTo>
                  <a:pt x="1977800" y="5202784"/>
                </a:lnTo>
                <a:cubicBezTo>
                  <a:pt x="1987262" y="5203555"/>
                  <a:pt x="1992253" y="5212446"/>
                  <a:pt x="1992774" y="5229457"/>
                </a:cubicBezTo>
                <a:lnTo>
                  <a:pt x="1991745" y="5242089"/>
                </a:lnTo>
                <a:cubicBezTo>
                  <a:pt x="1980390" y="5241165"/>
                  <a:pt x="1974026" y="5249132"/>
                  <a:pt x="1972654" y="5265989"/>
                </a:cubicBezTo>
                <a:lnTo>
                  <a:pt x="1956649" y="5251970"/>
                </a:lnTo>
                <a:lnTo>
                  <a:pt x="1939616" y="5250583"/>
                </a:lnTo>
                <a:lnTo>
                  <a:pt x="1937557" y="5275870"/>
                </a:lnTo>
                <a:lnTo>
                  <a:pt x="1923370" y="5274714"/>
                </a:lnTo>
                <a:cubicBezTo>
                  <a:pt x="1925429" y="5249428"/>
                  <a:pt x="1920782" y="5236312"/>
                  <a:pt x="1909427" y="5235387"/>
                </a:cubicBezTo>
                <a:lnTo>
                  <a:pt x="1900903" y="5234693"/>
                </a:lnTo>
                <a:lnTo>
                  <a:pt x="1898844" y="5259980"/>
                </a:lnTo>
                <a:lnTo>
                  <a:pt x="1881810" y="5258593"/>
                </a:lnTo>
                <a:cubicBezTo>
                  <a:pt x="1882497" y="5250165"/>
                  <a:pt x="1885685" y="5246192"/>
                  <a:pt x="1891363" y="5246655"/>
                </a:cubicBezTo>
                <a:lnTo>
                  <a:pt x="1884898" y="5220674"/>
                </a:lnTo>
                <a:lnTo>
                  <a:pt x="1934969" y="5237467"/>
                </a:lnTo>
                <a:cubicBezTo>
                  <a:pt x="1944432" y="5238237"/>
                  <a:pt x="1950199" y="5225991"/>
                  <a:pt x="1952257" y="5200705"/>
                </a:cubicBezTo>
                <a:close/>
                <a:moveTo>
                  <a:pt x="2155525" y="5196032"/>
                </a:moveTo>
                <a:lnTo>
                  <a:pt x="2172557" y="5197419"/>
                </a:lnTo>
                <a:lnTo>
                  <a:pt x="2170841" y="5218501"/>
                </a:lnTo>
                <a:lnTo>
                  <a:pt x="2153808" y="5217114"/>
                </a:lnTo>
                <a:close/>
                <a:moveTo>
                  <a:pt x="3430172" y="5189988"/>
                </a:moveTo>
                <a:lnTo>
                  <a:pt x="3432917" y="5191297"/>
                </a:lnTo>
                <a:lnTo>
                  <a:pt x="3434849" y="5192697"/>
                </a:lnTo>
                <a:lnTo>
                  <a:pt x="3433509" y="5209150"/>
                </a:lnTo>
                <a:lnTo>
                  <a:pt x="3430630" y="5207494"/>
                </a:lnTo>
                <a:lnTo>
                  <a:pt x="3429023" y="5204102"/>
                </a:lnTo>
                <a:close/>
                <a:moveTo>
                  <a:pt x="2810069" y="5189762"/>
                </a:moveTo>
                <a:lnTo>
                  <a:pt x="2827008" y="5191141"/>
                </a:lnTo>
                <a:lnTo>
                  <a:pt x="2827099" y="5191184"/>
                </a:lnTo>
                <a:lnTo>
                  <a:pt x="2826072" y="5203804"/>
                </a:lnTo>
                <a:lnTo>
                  <a:pt x="2814766" y="5202883"/>
                </a:lnTo>
                <a:lnTo>
                  <a:pt x="2809270" y="5199580"/>
                </a:lnTo>
                <a:close/>
                <a:moveTo>
                  <a:pt x="3413191" y="5187959"/>
                </a:moveTo>
                <a:lnTo>
                  <a:pt x="3421700" y="5188651"/>
                </a:lnTo>
                <a:lnTo>
                  <a:pt x="3429023" y="5204102"/>
                </a:lnTo>
                <a:lnTo>
                  <a:pt x="3428831" y="5206459"/>
                </a:lnTo>
                <a:lnTo>
                  <a:pt x="3412451" y="5197040"/>
                </a:lnTo>
                <a:close/>
                <a:moveTo>
                  <a:pt x="1753539" y="5184525"/>
                </a:moveTo>
                <a:lnTo>
                  <a:pt x="1752509" y="5197157"/>
                </a:lnTo>
                <a:lnTo>
                  <a:pt x="1769543" y="5198544"/>
                </a:lnTo>
                <a:lnTo>
                  <a:pt x="1770571" y="5185912"/>
                </a:lnTo>
                <a:close/>
                <a:moveTo>
                  <a:pt x="3358586" y="5158060"/>
                </a:moveTo>
                <a:lnTo>
                  <a:pt x="3364175" y="5158515"/>
                </a:lnTo>
                <a:lnTo>
                  <a:pt x="3405407" y="5178178"/>
                </a:lnTo>
                <a:lnTo>
                  <a:pt x="3404667" y="5187265"/>
                </a:lnTo>
                <a:lnTo>
                  <a:pt x="3393938" y="5186391"/>
                </a:lnTo>
                <a:lnTo>
                  <a:pt x="3375496" y="5175786"/>
                </a:lnTo>
                <a:close/>
                <a:moveTo>
                  <a:pt x="2150103" y="5157421"/>
                </a:moveTo>
                <a:lnTo>
                  <a:pt x="2167136" y="5158808"/>
                </a:lnTo>
                <a:lnTo>
                  <a:pt x="2166107" y="5171440"/>
                </a:lnTo>
                <a:lnTo>
                  <a:pt x="2149075" y="5170053"/>
                </a:lnTo>
                <a:close/>
                <a:moveTo>
                  <a:pt x="2544246" y="5155404"/>
                </a:moveTo>
                <a:lnTo>
                  <a:pt x="2569803" y="5157485"/>
                </a:lnTo>
                <a:lnTo>
                  <a:pt x="2568775" y="5170116"/>
                </a:lnTo>
                <a:lnTo>
                  <a:pt x="2557338" y="5174665"/>
                </a:lnTo>
                <a:lnTo>
                  <a:pt x="2558110" y="5165185"/>
                </a:lnTo>
                <a:lnTo>
                  <a:pt x="2543947" y="5159073"/>
                </a:lnTo>
                <a:close/>
                <a:moveTo>
                  <a:pt x="2496158" y="5149437"/>
                </a:moveTo>
                <a:lnTo>
                  <a:pt x="2498483" y="5151679"/>
                </a:lnTo>
                <a:lnTo>
                  <a:pt x="2495992" y="5151475"/>
                </a:lnTo>
                <a:close/>
                <a:moveTo>
                  <a:pt x="2485330" y="5146522"/>
                </a:moveTo>
                <a:lnTo>
                  <a:pt x="2487799" y="5146723"/>
                </a:lnTo>
                <a:lnTo>
                  <a:pt x="2487469" y="5150781"/>
                </a:lnTo>
                <a:lnTo>
                  <a:pt x="2478848" y="5150080"/>
                </a:lnTo>
                <a:close/>
                <a:moveTo>
                  <a:pt x="3333885" y="5144070"/>
                </a:moveTo>
                <a:lnTo>
                  <a:pt x="3338599" y="5146318"/>
                </a:lnTo>
                <a:lnTo>
                  <a:pt x="3337781" y="5156365"/>
                </a:lnTo>
                <a:lnTo>
                  <a:pt x="3332916" y="5155969"/>
                </a:lnTo>
                <a:close/>
                <a:moveTo>
                  <a:pt x="3313848" y="5134515"/>
                </a:moveTo>
                <a:lnTo>
                  <a:pt x="3325639" y="5140138"/>
                </a:lnTo>
                <a:lnTo>
                  <a:pt x="3325435" y="5142645"/>
                </a:lnTo>
                <a:lnTo>
                  <a:pt x="3316911" y="5141951"/>
                </a:lnTo>
                <a:lnTo>
                  <a:pt x="3313365" y="5140451"/>
                </a:lnTo>
                <a:close/>
                <a:moveTo>
                  <a:pt x="3130711" y="5134359"/>
                </a:moveTo>
                <a:lnTo>
                  <a:pt x="3142406" y="5143791"/>
                </a:lnTo>
                <a:lnTo>
                  <a:pt x="3137481" y="5159595"/>
                </a:lnTo>
                <a:cubicBezTo>
                  <a:pt x="3141267" y="5159903"/>
                  <a:pt x="3157018" y="5165416"/>
                  <a:pt x="3184721" y="5176156"/>
                </a:cubicBezTo>
                <a:lnTo>
                  <a:pt x="3177435" y="5199523"/>
                </a:lnTo>
                <a:lnTo>
                  <a:pt x="3170851" y="5180967"/>
                </a:lnTo>
                <a:cubicBezTo>
                  <a:pt x="3165174" y="5180505"/>
                  <a:pt x="3156322" y="5184015"/>
                  <a:pt x="3144281" y="5191519"/>
                </a:cubicBezTo>
                <a:lnTo>
                  <a:pt x="3118472" y="5182469"/>
                </a:lnTo>
                <a:lnTo>
                  <a:pt x="3120448" y="5158208"/>
                </a:lnTo>
                <a:close/>
                <a:moveTo>
                  <a:pt x="3012755" y="5123986"/>
                </a:moveTo>
                <a:lnTo>
                  <a:pt x="3045866" y="5126682"/>
                </a:lnTo>
                <a:lnTo>
                  <a:pt x="3044507" y="5143376"/>
                </a:lnTo>
                <a:close/>
                <a:moveTo>
                  <a:pt x="2460699" y="5123147"/>
                </a:moveTo>
                <a:lnTo>
                  <a:pt x="2489527" y="5125495"/>
                </a:lnTo>
                <a:lnTo>
                  <a:pt x="2488733" y="5135246"/>
                </a:lnTo>
                <a:close/>
                <a:moveTo>
                  <a:pt x="3289287" y="5122044"/>
                </a:moveTo>
                <a:lnTo>
                  <a:pt x="3299716" y="5127776"/>
                </a:lnTo>
                <a:lnTo>
                  <a:pt x="3305588" y="5130576"/>
                </a:lnTo>
                <a:lnTo>
                  <a:pt x="3305070" y="5136945"/>
                </a:lnTo>
                <a:lnTo>
                  <a:pt x="3298267" y="5134069"/>
                </a:lnTo>
                <a:lnTo>
                  <a:pt x="3289807" y="5129758"/>
                </a:lnTo>
                <a:close/>
                <a:moveTo>
                  <a:pt x="1841691" y="5119573"/>
                </a:moveTo>
                <a:lnTo>
                  <a:pt x="1867248" y="5121653"/>
                </a:lnTo>
                <a:lnTo>
                  <a:pt x="1866218" y="5134307"/>
                </a:lnTo>
                <a:lnTo>
                  <a:pt x="1840661" y="5132227"/>
                </a:lnTo>
                <a:close/>
                <a:moveTo>
                  <a:pt x="3078955" y="5116145"/>
                </a:moveTo>
                <a:lnTo>
                  <a:pt x="3090753" y="5122647"/>
                </a:lnTo>
                <a:lnTo>
                  <a:pt x="3095936" y="5143474"/>
                </a:lnTo>
                <a:lnTo>
                  <a:pt x="3095236" y="5152077"/>
                </a:lnTo>
                <a:lnTo>
                  <a:pt x="3089443" y="5155683"/>
                </a:lnTo>
                <a:lnTo>
                  <a:pt x="3069349" y="5154047"/>
                </a:lnTo>
                <a:close/>
                <a:moveTo>
                  <a:pt x="3119222" y="5113118"/>
                </a:moveTo>
                <a:cubicBezTo>
                  <a:pt x="3118764" y="5118736"/>
                  <a:pt x="3122035" y="5125366"/>
                  <a:pt x="3129033" y="5133006"/>
                </a:cubicBezTo>
                <a:lnTo>
                  <a:pt x="3129649" y="5133503"/>
                </a:lnTo>
                <a:lnTo>
                  <a:pt x="3122506" y="5132922"/>
                </a:lnTo>
                <a:lnTo>
                  <a:pt x="3114539" y="5114981"/>
                </a:lnTo>
                <a:close/>
                <a:moveTo>
                  <a:pt x="2508620" y="5101596"/>
                </a:moveTo>
                <a:lnTo>
                  <a:pt x="2547335" y="5117464"/>
                </a:lnTo>
                <a:lnTo>
                  <a:pt x="2546305" y="5130117"/>
                </a:lnTo>
                <a:cubicBezTo>
                  <a:pt x="2541573" y="5129733"/>
                  <a:pt x="2537855" y="5131551"/>
                  <a:pt x="2535148" y="5135573"/>
                </a:cubicBezTo>
                <a:lnTo>
                  <a:pt x="2530344" y="5153203"/>
                </a:lnTo>
                <a:lnTo>
                  <a:pt x="2497022" y="5138823"/>
                </a:lnTo>
                <a:lnTo>
                  <a:pt x="2497023" y="5138821"/>
                </a:lnTo>
                <a:lnTo>
                  <a:pt x="2514056" y="5140207"/>
                </a:lnTo>
                <a:lnTo>
                  <a:pt x="2515085" y="5127576"/>
                </a:lnTo>
                <a:close/>
                <a:moveTo>
                  <a:pt x="2483077" y="5099516"/>
                </a:moveTo>
                <a:lnTo>
                  <a:pt x="2500110" y="5100903"/>
                </a:lnTo>
                <a:lnTo>
                  <a:pt x="2499081" y="5113534"/>
                </a:lnTo>
                <a:lnTo>
                  <a:pt x="2482049" y="5112148"/>
                </a:lnTo>
                <a:close/>
                <a:moveTo>
                  <a:pt x="2549394" y="5092176"/>
                </a:moveTo>
                <a:lnTo>
                  <a:pt x="2560533" y="5093084"/>
                </a:lnTo>
                <a:lnTo>
                  <a:pt x="2588814" y="5104039"/>
                </a:lnTo>
                <a:lnTo>
                  <a:pt x="2591945" y="5098242"/>
                </a:lnTo>
                <a:lnTo>
                  <a:pt x="2625020" y="5111073"/>
                </a:lnTo>
                <a:cubicBezTo>
                  <a:pt x="2625706" y="5102644"/>
                  <a:pt x="2628882" y="5098648"/>
                  <a:pt x="2634559" y="5099111"/>
                </a:cubicBezTo>
                <a:cubicBezTo>
                  <a:pt x="2676029" y="5127942"/>
                  <a:pt x="2708126" y="5143293"/>
                  <a:pt x="2730837" y="5145141"/>
                </a:cubicBezTo>
                <a:lnTo>
                  <a:pt x="2730062" y="5154654"/>
                </a:lnTo>
                <a:lnTo>
                  <a:pt x="2727668" y="5153537"/>
                </a:lnTo>
                <a:lnTo>
                  <a:pt x="2719143" y="5152843"/>
                </a:lnTo>
                <a:lnTo>
                  <a:pt x="2717976" y="5167199"/>
                </a:lnTo>
                <a:lnTo>
                  <a:pt x="2670186" y="5152919"/>
                </a:lnTo>
                <a:lnTo>
                  <a:pt x="2667097" y="5190860"/>
                </a:lnTo>
                <a:lnTo>
                  <a:pt x="2685160" y="5179592"/>
                </a:lnTo>
                <a:lnTo>
                  <a:pt x="2702193" y="5180979"/>
                </a:lnTo>
                <a:cubicBezTo>
                  <a:pt x="2701278" y="5192218"/>
                  <a:pt x="2696485" y="5201375"/>
                  <a:pt x="2687815" y="5208450"/>
                </a:cubicBezTo>
                <a:lnTo>
                  <a:pt x="2671222" y="5215047"/>
                </a:lnTo>
                <a:lnTo>
                  <a:pt x="2671422" y="5212581"/>
                </a:lnTo>
                <a:lnTo>
                  <a:pt x="2636870" y="5198420"/>
                </a:lnTo>
                <a:lnTo>
                  <a:pt x="2644386" y="5189012"/>
                </a:lnTo>
                <a:lnTo>
                  <a:pt x="2645416" y="5176356"/>
                </a:lnTo>
                <a:cubicBezTo>
                  <a:pt x="2578885" y="5151142"/>
                  <a:pt x="2546877" y="5123082"/>
                  <a:pt x="2549394" y="5092176"/>
                </a:cubicBezTo>
                <a:close/>
                <a:moveTo>
                  <a:pt x="2778560" y="5085382"/>
                </a:moveTo>
                <a:lnTo>
                  <a:pt x="2784238" y="5085844"/>
                </a:lnTo>
                <a:lnTo>
                  <a:pt x="2782179" y="5111130"/>
                </a:lnTo>
                <a:lnTo>
                  <a:pt x="2759468" y="5109281"/>
                </a:lnTo>
                <a:cubicBezTo>
                  <a:pt x="2760612" y="5095233"/>
                  <a:pt x="2766976" y="5087266"/>
                  <a:pt x="2778560" y="5085382"/>
                </a:cubicBezTo>
                <a:close/>
                <a:moveTo>
                  <a:pt x="2096656" y="5076707"/>
                </a:moveTo>
                <a:lnTo>
                  <a:pt x="2094597" y="5101994"/>
                </a:lnTo>
                <a:lnTo>
                  <a:pt x="2103121" y="5102688"/>
                </a:lnTo>
                <a:lnTo>
                  <a:pt x="2105180" y="5077401"/>
                </a:lnTo>
                <a:close/>
                <a:moveTo>
                  <a:pt x="2510678" y="5076310"/>
                </a:moveTo>
                <a:lnTo>
                  <a:pt x="2525241" y="5077495"/>
                </a:lnTo>
                <a:lnTo>
                  <a:pt x="2524541" y="5086091"/>
                </a:lnTo>
                <a:lnTo>
                  <a:pt x="2527011" y="5086292"/>
                </a:lnTo>
                <a:lnTo>
                  <a:pt x="2526683" y="5090328"/>
                </a:lnTo>
                <a:lnTo>
                  <a:pt x="2509650" y="5088941"/>
                </a:lnTo>
                <a:close/>
                <a:moveTo>
                  <a:pt x="1697158" y="5069635"/>
                </a:moveTo>
                <a:lnTo>
                  <a:pt x="1653554" y="5078801"/>
                </a:lnTo>
                <a:lnTo>
                  <a:pt x="1651496" y="5104087"/>
                </a:lnTo>
                <a:cubicBezTo>
                  <a:pt x="1657174" y="5104550"/>
                  <a:pt x="1665339" y="5109467"/>
                  <a:pt x="1676008" y="5118821"/>
                </a:cubicBezTo>
                <a:cubicBezTo>
                  <a:pt x="1686157" y="5111162"/>
                  <a:pt x="1695025" y="5107631"/>
                  <a:pt x="1702595" y="5108248"/>
                </a:cubicBezTo>
                <a:lnTo>
                  <a:pt x="1703623" y="5095615"/>
                </a:lnTo>
                <a:close/>
                <a:moveTo>
                  <a:pt x="2719980" y="5067897"/>
                </a:moveTo>
                <a:lnTo>
                  <a:pt x="2737013" y="5069283"/>
                </a:lnTo>
                <a:lnTo>
                  <a:pt x="2735985" y="5081915"/>
                </a:lnTo>
                <a:lnTo>
                  <a:pt x="2718952" y="5080529"/>
                </a:lnTo>
                <a:close/>
                <a:moveTo>
                  <a:pt x="2215114" y="5060898"/>
                </a:moveTo>
                <a:cubicBezTo>
                  <a:pt x="2225524" y="5061746"/>
                  <a:pt x="2240255" y="5065066"/>
                  <a:pt x="2259309" y="5070860"/>
                </a:cubicBezTo>
                <a:lnTo>
                  <a:pt x="2315498" y="5090729"/>
                </a:lnTo>
                <a:lnTo>
                  <a:pt x="2308484" y="5094041"/>
                </a:lnTo>
                <a:cubicBezTo>
                  <a:pt x="2302119" y="5096174"/>
                  <a:pt x="2296570" y="5097046"/>
                  <a:pt x="2291838" y="5096661"/>
                </a:cubicBezTo>
                <a:lnTo>
                  <a:pt x="2291464" y="5101258"/>
                </a:lnTo>
                <a:lnTo>
                  <a:pt x="2230089" y="5087571"/>
                </a:lnTo>
                <a:lnTo>
                  <a:pt x="2221565" y="5086877"/>
                </a:lnTo>
                <a:close/>
                <a:moveTo>
                  <a:pt x="1872394" y="5058448"/>
                </a:moveTo>
                <a:lnTo>
                  <a:pt x="1889427" y="5059835"/>
                </a:lnTo>
                <a:cubicBezTo>
                  <a:pt x="1888741" y="5068264"/>
                  <a:pt x="1885552" y="5072236"/>
                  <a:pt x="1879875" y="5071774"/>
                </a:cubicBezTo>
                <a:lnTo>
                  <a:pt x="1886340" y="5097754"/>
                </a:lnTo>
                <a:lnTo>
                  <a:pt x="1885310" y="5110408"/>
                </a:lnTo>
                <a:lnTo>
                  <a:pt x="1859753" y="5108327"/>
                </a:lnTo>
                <a:close/>
                <a:moveTo>
                  <a:pt x="2911902" y="5052128"/>
                </a:moveTo>
                <a:lnTo>
                  <a:pt x="2909843" y="5077414"/>
                </a:lnTo>
                <a:lnTo>
                  <a:pt x="2926876" y="5078801"/>
                </a:lnTo>
                <a:cubicBezTo>
                  <a:pt x="2928020" y="5064753"/>
                  <a:pt x="2923029" y="5055863"/>
                  <a:pt x="2911902" y="5052128"/>
                </a:cubicBezTo>
                <a:close/>
                <a:moveTo>
                  <a:pt x="2730206" y="5047506"/>
                </a:moveTo>
                <a:lnTo>
                  <a:pt x="2747239" y="5048893"/>
                </a:lnTo>
                <a:lnTo>
                  <a:pt x="2746553" y="5057322"/>
                </a:lnTo>
                <a:lnTo>
                  <a:pt x="2729520" y="5055935"/>
                </a:lnTo>
                <a:close/>
                <a:moveTo>
                  <a:pt x="2436096" y="5044783"/>
                </a:moveTo>
                <a:lnTo>
                  <a:pt x="2461637" y="5046863"/>
                </a:lnTo>
                <a:cubicBezTo>
                  <a:pt x="2471101" y="5047633"/>
                  <a:pt x="2476092" y="5056524"/>
                  <a:pt x="2476612" y="5073536"/>
                </a:cubicBezTo>
                <a:lnTo>
                  <a:pt x="2475584" y="5086168"/>
                </a:lnTo>
                <a:cubicBezTo>
                  <a:pt x="2464228" y="5085244"/>
                  <a:pt x="2457864" y="5093209"/>
                  <a:pt x="2456491" y="5110068"/>
                </a:cubicBezTo>
                <a:lnTo>
                  <a:pt x="2440487" y="5096049"/>
                </a:lnTo>
                <a:lnTo>
                  <a:pt x="2423454" y="5094662"/>
                </a:lnTo>
                <a:lnTo>
                  <a:pt x="2422699" y="5103924"/>
                </a:lnTo>
                <a:lnTo>
                  <a:pt x="2405584" y="5094705"/>
                </a:lnTo>
                <a:lnTo>
                  <a:pt x="2405266" y="5089993"/>
                </a:lnTo>
                <a:cubicBezTo>
                  <a:pt x="2402943" y="5083438"/>
                  <a:pt x="2398942" y="5079928"/>
                  <a:pt x="2393264" y="5079466"/>
                </a:cubicBezTo>
                <a:lnTo>
                  <a:pt x="2384740" y="5078772"/>
                </a:lnTo>
                <a:lnTo>
                  <a:pt x="2384373" y="5083279"/>
                </a:lnTo>
                <a:lnTo>
                  <a:pt x="2371639" y="5076419"/>
                </a:lnTo>
                <a:lnTo>
                  <a:pt x="2368736" y="5064753"/>
                </a:lnTo>
                <a:lnTo>
                  <a:pt x="2418807" y="5081545"/>
                </a:lnTo>
                <a:cubicBezTo>
                  <a:pt x="2428269" y="5082316"/>
                  <a:pt x="2434037" y="5070070"/>
                  <a:pt x="2436096" y="5044783"/>
                </a:cubicBezTo>
                <a:close/>
                <a:moveTo>
                  <a:pt x="2639362" y="5040110"/>
                </a:moveTo>
                <a:lnTo>
                  <a:pt x="2656396" y="5041497"/>
                </a:lnTo>
                <a:lnTo>
                  <a:pt x="2654680" y="5062580"/>
                </a:lnTo>
                <a:lnTo>
                  <a:pt x="2637646" y="5061193"/>
                </a:lnTo>
                <a:close/>
                <a:moveTo>
                  <a:pt x="3108021" y="5040097"/>
                </a:moveTo>
                <a:lnTo>
                  <a:pt x="3106993" y="5052729"/>
                </a:lnTo>
                <a:lnTo>
                  <a:pt x="3113458" y="5078709"/>
                </a:lnTo>
                <a:lnTo>
                  <a:pt x="3154231" y="5069313"/>
                </a:lnTo>
                <a:lnTo>
                  <a:pt x="3155261" y="5056659"/>
                </a:lnTo>
                <a:lnTo>
                  <a:pt x="3116545" y="5040791"/>
                </a:lnTo>
                <a:close/>
                <a:moveTo>
                  <a:pt x="1702306" y="5006408"/>
                </a:moveTo>
                <a:lnTo>
                  <a:pt x="1700247" y="5031695"/>
                </a:lnTo>
                <a:lnTo>
                  <a:pt x="1717281" y="5033082"/>
                </a:lnTo>
                <a:cubicBezTo>
                  <a:pt x="1718424" y="5019034"/>
                  <a:pt x="1713433" y="5010143"/>
                  <a:pt x="1702306" y="5006408"/>
                </a:cubicBezTo>
                <a:close/>
                <a:moveTo>
                  <a:pt x="2633941" y="5001499"/>
                </a:moveTo>
                <a:lnTo>
                  <a:pt x="2650974" y="5002885"/>
                </a:lnTo>
                <a:lnTo>
                  <a:pt x="2649946" y="5015518"/>
                </a:lnTo>
                <a:lnTo>
                  <a:pt x="2632912" y="5014131"/>
                </a:lnTo>
                <a:close/>
                <a:moveTo>
                  <a:pt x="1768636" y="4999093"/>
                </a:moveTo>
                <a:lnTo>
                  <a:pt x="1766578" y="5024379"/>
                </a:lnTo>
                <a:lnTo>
                  <a:pt x="1783610" y="5025766"/>
                </a:lnTo>
                <a:cubicBezTo>
                  <a:pt x="1784754" y="5011718"/>
                  <a:pt x="1779762" y="5002827"/>
                  <a:pt x="1768636" y="4999093"/>
                </a:cubicBezTo>
                <a:close/>
                <a:moveTo>
                  <a:pt x="1947389" y="4979708"/>
                </a:moveTo>
                <a:lnTo>
                  <a:pt x="1945330" y="5004994"/>
                </a:lnTo>
                <a:lnTo>
                  <a:pt x="1953840" y="5005687"/>
                </a:lnTo>
                <a:lnTo>
                  <a:pt x="1969071" y="4994189"/>
                </a:lnTo>
                <a:cubicBezTo>
                  <a:pt x="1968385" y="5002618"/>
                  <a:pt x="1970873" y="5007074"/>
                  <a:pt x="1976550" y="5007536"/>
                </a:cubicBezTo>
                <a:lnTo>
                  <a:pt x="1993583" y="5008923"/>
                </a:lnTo>
                <a:cubicBezTo>
                  <a:pt x="1994727" y="4994875"/>
                  <a:pt x="1989736" y="4985984"/>
                  <a:pt x="1978609" y="4982249"/>
                </a:cubicBezTo>
                <a:close/>
                <a:moveTo>
                  <a:pt x="2417078" y="4967041"/>
                </a:moveTo>
                <a:lnTo>
                  <a:pt x="2415019" y="4992327"/>
                </a:lnTo>
                <a:lnTo>
                  <a:pt x="2423528" y="4993021"/>
                </a:lnTo>
                <a:lnTo>
                  <a:pt x="2425587" y="4967733"/>
                </a:lnTo>
                <a:close/>
                <a:moveTo>
                  <a:pt x="2325529" y="4963650"/>
                </a:moveTo>
                <a:lnTo>
                  <a:pt x="2351086" y="4965731"/>
                </a:lnTo>
                <a:lnTo>
                  <a:pt x="2350056" y="4978385"/>
                </a:lnTo>
                <a:lnTo>
                  <a:pt x="2324499" y="4976304"/>
                </a:lnTo>
                <a:close/>
                <a:moveTo>
                  <a:pt x="1897320" y="4962893"/>
                </a:moveTo>
                <a:lnTo>
                  <a:pt x="1895261" y="4988179"/>
                </a:lnTo>
                <a:lnTo>
                  <a:pt x="1912294" y="4989566"/>
                </a:lnTo>
                <a:lnTo>
                  <a:pt x="1914353" y="4964280"/>
                </a:lnTo>
                <a:close/>
                <a:moveTo>
                  <a:pt x="2830313" y="4941125"/>
                </a:moveTo>
                <a:lnTo>
                  <a:pt x="2871874" y="4957225"/>
                </a:lnTo>
                <a:lnTo>
                  <a:pt x="2861292" y="4981817"/>
                </a:lnTo>
                <a:lnTo>
                  <a:pt x="2819745" y="4965718"/>
                </a:lnTo>
                <a:close/>
                <a:moveTo>
                  <a:pt x="2580493" y="4920785"/>
                </a:moveTo>
                <a:lnTo>
                  <a:pt x="2578435" y="4946071"/>
                </a:lnTo>
                <a:lnTo>
                  <a:pt x="2586959" y="4946765"/>
                </a:lnTo>
                <a:lnTo>
                  <a:pt x="2589018" y="4921479"/>
                </a:lnTo>
                <a:close/>
                <a:moveTo>
                  <a:pt x="2180997" y="4913713"/>
                </a:moveTo>
                <a:lnTo>
                  <a:pt x="2137392" y="4922879"/>
                </a:lnTo>
                <a:lnTo>
                  <a:pt x="2135333" y="4948165"/>
                </a:lnTo>
                <a:cubicBezTo>
                  <a:pt x="2141012" y="4948627"/>
                  <a:pt x="2149176" y="4953545"/>
                  <a:pt x="2159846" y="4962899"/>
                </a:cubicBezTo>
                <a:cubicBezTo>
                  <a:pt x="2169995" y="4955240"/>
                  <a:pt x="2178862" y="4951709"/>
                  <a:pt x="2186433" y="4952325"/>
                </a:cubicBezTo>
                <a:lnTo>
                  <a:pt x="2187462" y="4939693"/>
                </a:lnTo>
                <a:close/>
                <a:moveTo>
                  <a:pt x="2698953" y="4904976"/>
                </a:moveTo>
                <a:cubicBezTo>
                  <a:pt x="2719771" y="4906671"/>
                  <a:pt x="2757875" y="4918258"/>
                  <a:pt x="2813279" y="4939738"/>
                </a:cubicBezTo>
                <a:lnTo>
                  <a:pt x="2812251" y="4952370"/>
                </a:lnTo>
                <a:lnTo>
                  <a:pt x="2803742" y="4951677"/>
                </a:lnTo>
                <a:cubicBezTo>
                  <a:pt x="2781031" y="4949828"/>
                  <a:pt x="2751092" y="4943160"/>
                  <a:pt x="2713927" y="4931649"/>
                </a:cubicBezTo>
                <a:lnTo>
                  <a:pt x="2705403" y="4930955"/>
                </a:lnTo>
                <a:close/>
                <a:moveTo>
                  <a:pt x="2356232" y="4902526"/>
                </a:moveTo>
                <a:lnTo>
                  <a:pt x="2373265" y="4903913"/>
                </a:lnTo>
                <a:cubicBezTo>
                  <a:pt x="2372579" y="4912342"/>
                  <a:pt x="2369391" y="4916314"/>
                  <a:pt x="2363713" y="4915851"/>
                </a:cubicBezTo>
                <a:lnTo>
                  <a:pt x="2370178" y="4941832"/>
                </a:lnTo>
                <a:lnTo>
                  <a:pt x="2369148" y="4954485"/>
                </a:lnTo>
                <a:lnTo>
                  <a:pt x="2343591" y="4952405"/>
                </a:lnTo>
                <a:close/>
                <a:moveTo>
                  <a:pt x="2186145" y="4850486"/>
                </a:moveTo>
                <a:lnTo>
                  <a:pt x="2184086" y="4875773"/>
                </a:lnTo>
                <a:lnTo>
                  <a:pt x="2201118" y="4877159"/>
                </a:lnTo>
                <a:cubicBezTo>
                  <a:pt x="2202262" y="4863112"/>
                  <a:pt x="2197271" y="4854220"/>
                  <a:pt x="2186145" y="4850486"/>
                </a:cubicBezTo>
                <a:close/>
                <a:moveTo>
                  <a:pt x="2252474" y="4843171"/>
                </a:moveTo>
                <a:lnTo>
                  <a:pt x="2250415" y="4868457"/>
                </a:lnTo>
                <a:lnTo>
                  <a:pt x="2267448" y="4869843"/>
                </a:lnTo>
                <a:cubicBezTo>
                  <a:pt x="2268592" y="4855796"/>
                  <a:pt x="2263601" y="4846905"/>
                  <a:pt x="2252474" y="4843171"/>
                </a:cubicBezTo>
                <a:close/>
                <a:moveTo>
                  <a:pt x="2431228" y="4823785"/>
                </a:moveTo>
                <a:lnTo>
                  <a:pt x="2429169" y="4849073"/>
                </a:lnTo>
                <a:lnTo>
                  <a:pt x="2437678" y="4849766"/>
                </a:lnTo>
                <a:lnTo>
                  <a:pt x="2452910" y="4838266"/>
                </a:lnTo>
                <a:cubicBezTo>
                  <a:pt x="2452224" y="4846696"/>
                  <a:pt x="2454710" y="4851151"/>
                  <a:pt x="2460388" y="4851614"/>
                </a:cubicBezTo>
                <a:lnTo>
                  <a:pt x="2477421" y="4853001"/>
                </a:lnTo>
                <a:cubicBezTo>
                  <a:pt x="2478565" y="4838953"/>
                  <a:pt x="2473574" y="4830061"/>
                  <a:pt x="2462447" y="4826328"/>
                </a:cubicBezTo>
                <a:close/>
                <a:moveTo>
                  <a:pt x="2381158" y="4806971"/>
                </a:moveTo>
                <a:lnTo>
                  <a:pt x="2379099" y="4832258"/>
                </a:lnTo>
                <a:lnTo>
                  <a:pt x="2396133" y="4833644"/>
                </a:lnTo>
                <a:lnTo>
                  <a:pt x="2398191" y="4808359"/>
                </a:lnTo>
                <a:close/>
                <a:moveTo>
                  <a:pt x="4032554" y="3342834"/>
                </a:moveTo>
                <a:lnTo>
                  <a:pt x="4031161" y="3351271"/>
                </a:lnTo>
                <a:lnTo>
                  <a:pt x="4056193" y="3355401"/>
                </a:lnTo>
                <a:lnTo>
                  <a:pt x="4057585" y="3346964"/>
                </a:lnTo>
                <a:close/>
                <a:moveTo>
                  <a:pt x="4118776" y="3287778"/>
                </a:moveTo>
                <a:lnTo>
                  <a:pt x="4131281" y="3289841"/>
                </a:lnTo>
                <a:lnTo>
                  <a:pt x="4128498" y="3306701"/>
                </a:lnTo>
                <a:lnTo>
                  <a:pt x="4115994" y="3304639"/>
                </a:lnTo>
                <a:close/>
                <a:moveTo>
                  <a:pt x="4157702" y="3285547"/>
                </a:moveTo>
                <a:lnTo>
                  <a:pt x="4178571" y="3288990"/>
                </a:lnTo>
                <a:lnTo>
                  <a:pt x="4175790" y="3305852"/>
                </a:lnTo>
                <a:lnTo>
                  <a:pt x="4154920" y="3302408"/>
                </a:lnTo>
                <a:close/>
                <a:moveTo>
                  <a:pt x="4300476" y="3251367"/>
                </a:moveTo>
                <a:lnTo>
                  <a:pt x="4302302" y="3252523"/>
                </a:lnTo>
                <a:lnTo>
                  <a:pt x="4299929" y="3254680"/>
                </a:lnTo>
                <a:close/>
                <a:moveTo>
                  <a:pt x="3902073" y="3249513"/>
                </a:moveTo>
                <a:lnTo>
                  <a:pt x="3875649" y="3253821"/>
                </a:lnTo>
                <a:lnTo>
                  <a:pt x="3881201" y="3298032"/>
                </a:lnTo>
                <a:lnTo>
                  <a:pt x="3906232" y="3302162"/>
                </a:lnTo>
                <a:cubicBezTo>
                  <a:pt x="3907160" y="3296541"/>
                  <a:pt x="3912731" y="3288807"/>
                  <a:pt x="3922931" y="3278944"/>
                </a:cubicBezTo>
                <a:cubicBezTo>
                  <a:pt x="3916132" y="3268200"/>
                  <a:pt x="3913342" y="3259072"/>
                  <a:pt x="3914578" y="3251576"/>
                </a:cubicBezTo>
                <a:close/>
                <a:moveTo>
                  <a:pt x="3840872" y="3230764"/>
                </a:moveTo>
                <a:cubicBezTo>
                  <a:pt x="3826967" y="3228470"/>
                  <a:pt x="3817695" y="3232713"/>
                  <a:pt x="3813059" y="3243496"/>
                </a:cubicBezTo>
                <a:lnTo>
                  <a:pt x="3838091" y="3247625"/>
                </a:lnTo>
                <a:close/>
                <a:moveTo>
                  <a:pt x="4267114" y="3219875"/>
                </a:moveTo>
                <a:lnTo>
                  <a:pt x="4292145" y="3224004"/>
                </a:lnTo>
                <a:lnTo>
                  <a:pt x="4269880" y="3280960"/>
                </a:lnTo>
                <a:lnTo>
                  <a:pt x="4270847" y="3281120"/>
                </a:lnTo>
                <a:lnTo>
                  <a:pt x="4269748" y="3282118"/>
                </a:lnTo>
                <a:lnTo>
                  <a:pt x="4220270" y="3318584"/>
                </a:lnTo>
                <a:lnTo>
                  <a:pt x="4213327" y="3312044"/>
                </a:lnTo>
                <a:cubicBezTo>
                  <a:pt x="4245468" y="3273083"/>
                  <a:pt x="4263405" y="3242356"/>
                  <a:pt x="4267114" y="3219875"/>
                </a:cubicBezTo>
                <a:close/>
                <a:moveTo>
                  <a:pt x="4341253" y="3217113"/>
                </a:moveTo>
                <a:lnTo>
                  <a:pt x="4335349" y="3222479"/>
                </a:lnTo>
                <a:lnTo>
                  <a:pt x="4331072" y="3221774"/>
                </a:lnTo>
                <a:close/>
                <a:moveTo>
                  <a:pt x="4192018" y="3207484"/>
                </a:moveTo>
                <a:lnTo>
                  <a:pt x="4204524" y="3209548"/>
                </a:lnTo>
                <a:lnTo>
                  <a:pt x="4201741" y="3226410"/>
                </a:lnTo>
                <a:lnTo>
                  <a:pt x="4189237" y="3224347"/>
                </a:lnTo>
                <a:close/>
                <a:moveTo>
                  <a:pt x="4172539" y="3195618"/>
                </a:moveTo>
                <a:lnTo>
                  <a:pt x="4180881" y="3196995"/>
                </a:lnTo>
                <a:lnTo>
                  <a:pt x="4178100" y="3213856"/>
                </a:lnTo>
                <a:lnTo>
                  <a:pt x="4169757" y="3212480"/>
                </a:lnTo>
                <a:close/>
                <a:moveTo>
                  <a:pt x="4337563" y="3182431"/>
                </a:moveTo>
                <a:lnTo>
                  <a:pt x="4365224" y="3191915"/>
                </a:lnTo>
                <a:lnTo>
                  <a:pt x="4345919" y="3212871"/>
                </a:lnTo>
                <a:lnTo>
                  <a:pt x="4344398" y="3214253"/>
                </a:lnTo>
                <a:lnTo>
                  <a:pt x="4335246" y="3196474"/>
                </a:lnTo>
                <a:close/>
                <a:moveTo>
                  <a:pt x="3839032" y="3164058"/>
                </a:moveTo>
                <a:cubicBezTo>
                  <a:pt x="3825126" y="3161763"/>
                  <a:pt x="3815856" y="3166007"/>
                  <a:pt x="3811220" y="3176789"/>
                </a:cubicBezTo>
                <a:lnTo>
                  <a:pt x="3836251" y="3180919"/>
                </a:lnTo>
                <a:close/>
                <a:moveTo>
                  <a:pt x="4212404" y="3161782"/>
                </a:moveTo>
                <a:lnTo>
                  <a:pt x="4237436" y="3165911"/>
                </a:lnTo>
                <a:lnTo>
                  <a:pt x="4233727" y="3188392"/>
                </a:lnTo>
                <a:cubicBezTo>
                  <a:pt x="4219821" y="3186098"/>
                  <a:pt x="4212404" y="3179102"/>
                  <a:pt x="4211477" y="3167402"/>
                </a:cubicBezTo>
                <a:close/>
                <a:moveTo>
                  <a:pt x="4063120" y="3134322"/>
                </a:moveTo>
                <a:lnTo>
                  <a:pt x="4065845" y="3141585"/>
                </a:lnTo>
                <a:cubicBezTo>
                  <a:pt x="4067447" y="3148104"/>
                  <a:pt x="4067860" y="3153706"/>
                  <a:pt x="4067087" y="3158389"/>
                </a:cubicBezTo>
                <a:lnTo>
                  <a:pt x="4071637" y="3159141"/>
                </a:lnTo>
                <a:lnTo>
                  <a:pt x="4052953" y="3219182"/>
                </a:lnTo>
                <a:lnTo>
                  <a:pt x="4051562" y="3227620"/>
                </a:lnTo>
                <a:lnTo>
                  <a:pt x="4025141" y="3231915"/>
                </a:lnTo>
                <a:cubicBezTo>
                  <a:pt x="4026840" y="3221611"/>
                  <a:pt x="4031360" y="3207202"/>
                  <a:pt x="4038701" y="3188689"/>
                </a:cubicBezTo>
                <a:close/>
                <a:moveTo>
                  <a:pt x="4320877" y="3127716"/>
                </a:moveTo>
                <a:lnTo>
                  <a:pt x="4333404" y="3129782"/>
                </a:lnTo>
                <a:lnTo>
                  <a:pt x="4330622" y="3146644"/>
                </a:lnTo>
                <a:lnTo>
                  <a:pt x="4318095" y="3144577"/>
                </a:lnTo>
                <a:close/>
                <a:moveTo>
                  <a:pt x="4368171" y="3126851"/>
                </a:moveTo>
                <a:cubicBezTo>
                  <a:pt x="4376515" y="3128227"/>
                  <a:pt x="4380211" y="3131732"/>
                  <a:pt x="4379284" y="3137352"/>
                </a:cubicBezTo>
                <a:lnTo>
                  <a:pt x="4405708" y="3133043"/>
                </a:lnTo>
                <a:lnTo>
                  <a:pt x="4395590" y="3158953"/>
                </a:lnTo>
                <a:lnTo>
                  <a:pt x="4370938" y="3185712"/>
                </a:lnTo>
                <a:lnTo>
                  <a:pt x="4370945" y="3155458"/>
                </a:lnTo>
                <a:cubicBezTo>
                  <a:pt x="4368631" y="3147857"/>
                  <a:pt x="4363999" y="3143483"/>
                  <a:pt x="4357045" y="3142335"/>
                </a:cubicBezTo>
                <a:close/>
                <a:moveTo>
                  <a:pt x="4412661" y="3090897"/>
                </a:moveTo>
                <a:lnTo>
                  <a:pt x="4425188" y="3092965"/>
                </a:lnTo>
                <a:lnTo>
                  <a:pt x="4422406" y="3109825"/>
                </a:lnTo>
                <a:lnTo>
                  <a:pt x="4409879" y="3107758"/>
                </a:lnTo>
                <a:close/>
                <a:moveTo>
                  <a:pt x="3941469" y="3088581"/>
                </a:moveTo>
                <a:lnTo>
                  <a:pt x="3953996" y="3090648"/>
                </a:lnTo>
                <a:lnTo>
                  <a:pt x="3949821" y="3115948"/>
                </a:lnTo>
                <a:lnTo>
                  <a:pt x="3937296" y="3113882"/>
                </a:lnTo>
                <a:close/>
                <a:moveTo>
                  <a:pt x="4355645" y="3072823"/>
                </a:moveTo>
                <a:lnTo>
                  <a:pt x="4368173" y="3074890"/>
                </a:lnTo>
                <a:lnTo>
                  <a:pt x="4365391" y="3091751"/>
                </a:lnTo>
                <a:lnTo>
                  <a:pt x="4352864" y="3089684"/>
                </a:lnTo>
                <a:close/>
                <a:moveTo>
                  <a:pt x="3881682" y="3061399"/>
                </a:moveTo>
                <a:cubicBezTo>
                  <a:pt x="3890027" y="3062775"/>
                  <a:pt x="3893723" y="3066279"/>
                  <a:pt x="3892796" y="3071900"/>
                </a:cubicBezTo>
                <a:lnTo>
                  <a:pt x="3919220" y="3067591"/>
                </a:lnTo>
                <a:lnTo>
                  <a:pt x="3931746" y="3069658"/>
                </a:lnTo>
                <a:lnTo>
                  <a:pt x="3927572" y="3094957"/>
                </a:lnTo>
                <a:lnTo>
                  <a:pt x="3878901" y="3078260"/>
                </a:lnTo>
                <a:close/>
                <a:moveTo>
                  <a:pt x="3788500" y="3028703"/>
                </a:moveTo>
                <a:lnTo>
                  <a:pt x="3785718" y="3045565"/>
                </a:lnTo>
                <a:lnTo>
                  <a:pt x="3810749" y="3049695"/>
                </a:lnTo>
                <a:lnTo>
                  <a:pt x="3813531" y="3032834"/>
                </a:lnTo>
                <a:close/>
                <a:moveTo>
                  <a:pt x="3949587" y="3014499"/>
                </a:moveTo>
                <a:lnTo>
                  <a:pt x="3948198" y="3022921"/>
                </a:lnTo>
                <a:lnTo>
                  <a:pt x="3973229" y="3027052"/>
                </a:lnTo>
                <a:lnTo>
                  <a:pt x="3974620" y="3018629"/>
                </a:lnTo>
                <a:close/>
                <a:moveTo>
                  <a:pt x="4467837" y="2990304"/>
                </a:moveTo>
                <a:lnTo>
                  <a:pt x="4480343" y="2992368"/>
                </a:lnTo>
                <a:lnTo>
                  <a:pt x="4478953" y="3000791"/>
                </a:lnTo>
                <a:cubicBezTo>
                  <a:pt x="4455465" y="3039254"/>
                  <a:pt x="4442947" y="3063177"/>
                  <a:pt x="4441401" y="3072546"/>
                </a:cubicBezTo>
                <a:lnTo>
                  <a:pt x="4428897" y="3070482"/>
                </a:lnTo>
                <a:lnTo>
                  <a:pt x="4430289" y="3062045"/>
                </a:lnTo>
                <a:cubicBezTo>
                  <a:pt x="4453777" y="3023580"/>
                  <a:pt x="4466292" y="2999672"/>
                  <a:pt x="4467837" y="2990304"/>
                </a:cubicBezTo>
                <a:close/>
                <a:moveTo>
                  <a:pt x="4059225" y="2972340"/>
                </a:moveTo>
                <a:lnTo>
                  <a:pt x="4071730" y="2974404"/>
                </a:lnTo>
                <a:cubicBezTo>
                  <a:pt x="4069876" y="2985645"/>
                  <a:pt x="4077291" y="2992642"/>
                  <a:pt x="4093980" y="2995395"/>
                </a:cubicBezTo>
                <a:lnTo>
                  <a:pt x="4078693" y="3010193"/>
                </a:lnTo>
                <a:lnTo>
                  <a:pt x="4075911" y="3027055"/>
                </a:lnTo>
                <a:lnTo>
                  <a:pt x="4085080" y="3028567"/>
                </a:lnTo>
                <a:lnTo>
                  <a:pt x="4074485" y="3044867"/>
                </a:lnTo>
                <a:lnTo>
                  <a:pt x="4069763" y="3044797"/>
                </a:lnTo>
                <a:cubicBezTo>
                  <a:pt x="4063040" y="3046575"/>
                  <a:pt x="4059212" y="3050272"/>
                  <a:pt x="4058286" y="3055893"/>
                </a:cubicBezTo>
                <a:lnTo>
                  <a:pt x="4056893" y="3064331"/>
                </a:lnTo>
                <a:lnTo>
                  <a:pt x="4061355" y="3065067"/>
                </a:lnTo>
                <a:lnTo>
                  <a:pt x="4053471" y="3077195"/>
                </a:lnTo>
                <a:lnTo>
                  <a:pt x="4041607" y="3079129"/>
                </a:lnTo>
                <a:lnTo>
                  <a:pt x="4062456" y="3030609"/>
                </a:lnTo>
                <a:cubicBezTo>
                  <a:pt x="4064003" y="3021241"/>
                  <a:pt x="4052272" y="3014486"/>
                  <a:pt x="4027240" y="3010356"/>
                </a:cubicBezTo>
                <a:lnTo>
                  <a:pt x="4031412" y="2985072"/>
                </a:lnTo>
                <a:cubicBezTo>
                  <a:pt x="4032957" y="2975704"/>
                  <a:pt x="4042228" y="2971460"/>
                  <a:pt x="4059225" y="2972340"/>
                </a:cubicBezTo>
                <a:close/>
                <a:moveTo>
                  <a:pt x="4133084" y="2967205"/>
                </a:moveTo>
                <a:lnTo>
                  <a:pt x="4137101" y="2967869"/>
                </a:lnTo>
                <a:lnTo>
                  <a:pt x="4135693" y="2976402"/>
                </a:lnTo>
                <a:lnTo>
                  <a:pt x="4132680" y="2969649"/>
                </a:lnTo>
                <a:close/>
                <a:moveTo>
                  <a:pt x="4112070" y="2963738"/>
                </a:moveTo>
                <a:lnTo>
                  <a:pt x="4121723" y="2965331"/>
                </a:lnTo>
                <a:lnTo>
                  <a:pt x="4107360" y="2992276"/>
                </a:lnTo>
                <a:close/>
                <a:moveTo>
                  <a:pt x="4138901" y="2956965"/>
                </a:moveTo>
                <a:lnTo>
                  <a:pt x="4138493" y="2959431"/>
                </a:lnTo>
                <a:lnTo>
                  <a:pt x="4136476" y="2959097"/>
                </a:lnTo>
                <a:close/>
                <a:moveTo>
                  <a:pt x="3839503" y="2953411"/>
                </a:moveTo>
                <a:cubicBezTo>
                  <a:pt x="3825596" y="2951117"/>
                  <a:pt x="3816324" y="2955359"/>
                  <a:pt x="3811689" y="2966141"/>
                </a:cubicBezTo>
                <a:lnTo>
                  <a:pt x="3806590" y="2997047"/>
                </a:lnTo>
                <a:lnTo>
                  <a:pt x="3831622" y="3001177"/>
                </a:lnTo>
                <a:lnTo>
                  <a:pt x="3833011" y="2992753"/>
                </a:lnTo>
                <a:lnTo>
                  <a:pt x="3822804" y="2976628"/>
                </a:lnTo>
                <a:cubicBezTo>
                  <a:pt x="3831147" y="2978005"/>
                  <a:pt x="3835793" y="2975892"/>
                  <a:pt x="3836720" y="2970271"/>
                </a:cubicBezTo>
                <a:close/>
                <a:moveTo>
                  <a:pt x="4088431" y="2951171"/>
                </a:moveTo>
                <a:lnTo>
                  <a:pt x="4100935" y="2953233"/>
                </a:lnTo>
                <a:lnTo>
                  <a:pt x="4098153" y="2970095"/>
                </a:lnTo>
                <a:lnTo>
                  <a:pt x="4085649" y="2968032"/>
                </a:lnTo>
                <a:close/>
                <a:moveTo>
                  <a:pt x="4076080" y="2923160"/>
                </a:moveTo>
                <a:lnTo>
                  <a:pt x="4080075" y="2923819"/>
                </a:lnTo>
                <a:lnTo>
                  <a:pt x="4077293" y="2940680"/>
                </a:lnTo>
                <a:lnTo>
                  <a:pt x="4064788" y="2938616"/>
                </a:lnTo>
                <a:lnTo>
                  <a:pt x="4067168" y="2924201"/>
                </a:lnTo>
                <a:lnTo>
                  <a:pt x="4075676" y="2925604"/>
                </a:lnTo>
                <a:close/>
                <a:moveTo>
                  <a:pt x="4108816" y="2905467"/>
                </a:moveTo>
                <a:lnTo>
                  <a:pt x="4121342" y="2907534"/>
                </a:lnTo>
                <a:cubicBezTo>
                  <a:pt x="4120571" y="2912217"/>
                  <a:pt x="4122076" y="2916072"/>
                  <a:pt x="4125862" y="2919100"/>
                </a:cubicBezTo>
                <a:lnTo>
                  <a:pt x="4143038" y="2925336"/>
                </a:lnTo>
                <a:lnTo>
                  <a:pt x="4125969" y="2957364"/>
                </a:lnTo>
                <a:lnTo>
                  <a:pt x="4125966" y="2957363"/>
                </a:lnTo>
                <a:lnTo>
                  <a:pt x="4128748" y="2940501"/>
                </a:lnTo>
                <a:lnTo>
                  <a:pt x="4116244" y="2938438"/>
                </a:lnTo>
                <a:lnTo>
                  <a:pt x="4089821" y="2942747"/>
                </a:lnTo>
                <a:close/>
                <a:moveTo>
                  <a:pt x="4150549" y="2886364"/>
                </a:moveTo>
                <a:lnTo>
                  <a:pt x="4163053" y="2888426"/>
                </a:lnTo>
                <a:lnTo>
                  <a:pt x="4166646" y="2900198"/>
                </a:lnTo>
                <a:lnTo>
                  <a:pt x="4157262" y="2898650"/>
                </a:lnTo>
                <a:lnTo>
                  <a:pt x="4150007" y="2912262"/>
                </a:lnTo>
                <a:lnTo>
                  <a:pt x="4146375" y="2911664"/>
                </a:lnTo>
                <a:close/>
                <a:moveTo>
                  <a:pt x="3916920" y="2847818"/>
                </a:moveTo>
                <a:lnTo>
                  <a:pt x="3915528" y="2856257"/>
                </a:lnTo>
                <a:lnTo>
                  <a:pt x="3940560" y="2860387"/>
                </a:lnTo>
                <a:lnTo>
                  <a:pt x="3941952" y="2851949"/>
                </a:lnTo>
                <a:close/>
                <a:moveTo>
                  <a:pt x="4557296" y="2837633"/>
                </a:moveTo>
                <a:lnTo>
                  <a:pt x="4569824" y="2839699"/>
                </a:lnTo>
                <a:lnTo>
                  <a:pt x="4565653" y="2864983"/>
                </a:lnTo>
                <a:lnTo>
                  <a:pt x="4553125" y="2862916"/>
                </a:lnTo>
                <a:close/>
                <a:moveTo>
                  <a:pt x="4003143" y="2792761"/>
                </a:moveTo>
                <a:lnTo>
                  <a:pt x="4015648" y="2794824"/>
                </a:lnTo>
                <a:lnTo>
                  <a:pt x="4012865" y="2811687"/>
                </a:lnTo>
                <a:lnTo>
                  <a:pt x="4000360" y="2809623"/>
                </a:lnTo>
                <a:close/>
                <a:moveTo>
                  <a:pt x="4042069" y="2790531"/>
                </a:moveTo>
                <a:lnTo>
                  <a:pt x="4062939" y="2793974"/>
                </a:lnTo>
                <a:lnTo>
                  <a:pt x="4060157" y="2810837"/>
                </a:lnTo>
                <a:lnTo>
                  <a:pt x="4039287" y="2807393"/>
                </a:lnTo>
                <a:close/>
                <a:moveTo>
                  <a:pt x="4234603" y="2740543"/>
                </a:moveTo>
                <a:lnTo>
                  <a:pt x="4230745" y="2763925"/>
                </a:lnTo>
                <a:lnTo>
                  <a:pt x="4222402" y="2762549"/>
                </a:lnTo>
                <a:lnTo>
                  <a:pt x="4225618" y="2743047"/>
                </a:lnTo>
                <a:close/>
                <a:moveTo>
                  <a:pt x="4249099" y="2730538"/>
                </a:moveTo>
                <a:lnTo>
                  <a:pt x="4248813" y="2732264"/>
                </a:lnTo>
                <a:lnTo>
                  <a:pt x="4247657" y="2732074"/>
                </a:lnTo>
                <a:close/>
                <a:moveTo>
                  <a:pt x="4151480" y="2724859"/>
                </a:moveTo>
                <a:lnTo>
                  <a:pt x="4160897" y="2726414"/>
                </a:lnTo>
                <a:lnTo>
                  <a:pt x="4159587" y="2728707"/>
                </a:lnTo>
                <a:lnTo>
                  <a:pt x="4158195" y="2737146"/>
                </a:lnTo>
                <a:lnTo>
                  <a:pt x="4172407" y="2739490"/>
                </a:lnTo>
                <a:lnTo>
                  <a:pt x="4154247" y="2785944"/>
                </a:lnTo>
                <a:lnTo>
                  <a:pt x="4191806" y="2792141"/>
                </a:lnTo>
                <a:lnTo>
                  <a:pt x="4182061" y="2773213"/>
                </a:lnTo>
                <a:lnTo>
                  <a:pt x="4184843" y="2756351"/>
                </a:lnTo>
                <a:cubicBezTo>
                  <a:pt x="4195968" y="2758187"/>
                  <a:pt x="4204701" y="2763716"/>
                  <a:pt x="4211039" y="2772939"/>
                </a:cubicBezTo>
                <a:lnTo>
                  <a:pt x="4216250" y="2790019"/>
                </a:lnTo>
                <a:lnTo>
                  <a:pt x="4213810" y="2789615"/>
                </a:lnTo>
                <a:lnTo>
                  <a:pt x="4196856" y="2822887"/>
                </a:lnTo>
                <a:lnTo>
                  <a:pt x="4188098" y="2814623"/>
                </a:lnTo>
                <a:lnTo>
                  <a:pt x="4175570" y="2812557"/>
                </a:lnTo>
                <a:cubicBezTo>
                  <a:pt x="4144974" y="2876791"/>
                  <a:pt x="4114378" y="2906384"/>
                  <a:pt x="4083784" y="2901337"/>
                </a:cubicBezTo>
                <a:lnTo>
                  <a:pt x="4085603" y="2890309"/>
                </a:lnTo>
                <a:lnTo>
                  <a:pt x="4098846" y="2863024"/>
                </a:lnTo>
                <a:lnTo>
                  <a:pt x="4093326" y="2859428"/>
                </a:lnTo>
                <a:lnTo>
                  <a:pt x="4108831" y="2827519"/>
                </a:lnTo>
                <a:cubicBezTo>
                  <a:pt x="4100487" y="2826143"/>
                  <a:pt x="4096766" y="2822649"/>
                  <a:pt x="4097693" y="2817029"/>
                </a:cubicBezTo>
                <a:cubicBezTo>
                  <a:pt x="4129835" y="2778069"/>
                  <a:pt x="4147771" y="2747341"/>
                  <a:pt x="4151480" y="2724859"/>
                </a:cubicBezTo>
                <a:close/>
                <a:moveTo>
                  <a:pt x="4076386" y="2712470"/>
                </a:moveTo>
                <a:lnTo>
                  <a:pt x="4088891" y="2714533"/>
                </a:lnTo>
                <a:lnTo>
                  <a:pt x="4086109" y="2731394"/>
                </a:lnTo>
                <a:lnTo>
                  <a:pt x="4073604" y="2729331"/>
                </a:lnTo>
                <a:close/>
                <a:moveTo>
                  <a:pt x="4056905" y="2700603"/>
                </a:moveTo>
                <a:lnTo>
                  <a:pt x="4065249" y="2701979"/>
                </a:lnTo>
                <a:lnTo>
                  <a:pt x="4062467" y="2718842"/>
                </a:lnTo>
                <a:lnTo>
                  <a:pt x="4054123" y="2717465"/>
                </a:lnTo>
                <a:close/>
                <a:moveTo>
                  <a:pt x="4221929" y="2687415"/>
                </a:moveTo>
                <a:lnTo>
                  <a:pt x="4225970" y="2688800"/>
                </a:lnTo>
                <a:lnTo>
                  <a:pt x="4220172" y="2698066"/>
                </a:lnTo>
                <a:close/>
                <a:moveTo>
                  <a:pt x="4096771" y="2666767"/>
                </a:moveTo>
                <a:lnTo>
                  <a:pt x="4121804" y="2670896"/>
                </a:lnTo>
                <a:lnTo>
                  <a:pt x="4118094" y="2693378"/>
                </a:lnTo>
                <a:cubicBezTo>
                  <a:pt x="4104186" y="2691084"/>
                  <a:pt x="4096770" y="2684087"/>
                  <a:pt x="4095845" y="2672387"/>
                </a:cubicBezTo>
                <a:close/>
                <a:moveTo>
                  <a:pt x="4287882" y="2643642"/>
                </a:moveTo>
                <a:lnTo>
                  <a:pt x="4267832" y="2694989"/>
                </a:lnTo>
                <a:lnTo>
                  <a:pt x="4259097" y="2693547"/>
                </a:lnTo>
                <a:lnTo>
                  <a:pt x="4267353" y="2672875"/>
                </a:lnTo>
                <a:close/>
                <a:moveTo>
                  <a:pt x="4448381" y="2640685"/>
                </a:moveTo>
                <a:lnTo>
                  <a:pt x="4445599" y="2657546"/>
                </a:lnTo>
                <a:cubicBezTo>
                  <a:pt x="4395532" y="2718568"/>
                  <a:pt x="4370191" y="2750953"/>
                  <a:pt x="4369573" y="2754699"/>
                </a:cubicBezTo>
                <a:lnTo>
                  <a:pt x="4379296" y="2773624"/>
                </a:lnTo>
                <a:lnTo>
                  <a:pt x="4338978" y="2784292"/>
                </a:lnTo>
                <a:cubicBezTo>
                  <a:pt x="4338049" y="2789913"/>
                  <a:pt x="4340821" y="2799023"/>
                  <a:pt x="4347311" y="2811641"/>
                </a:cubicBezTo>
                <a:cubicBezTo>
                  <a:pt x="4342056" y="2843490"/>
                  <a:pt x="4326923" y="2857359"/>
                  <a:pt x="4301890" y="2853229"/>
                </a:cubicBezTo>
                <a:lnTo>
                  <a:pt x="4311614" y="2872154"/>
                </a:lnTo>
                <a:lnTo>
                  <a:pt x="4310225" y="2880577"/>
                </a:lnTo>
                <a:cubicBezTo>
                  <a:pt x="4308370" y="2891818"/>
                  <a:pt x="4299099" y="2896063"/>
                  <a:pt x="4282411" y="2893309"/>
                </a:cubicBezTo>
                <a:cubicBezTo>
                  <a:pt x="4281484" y="2898930"/>
                  <a:pt x="4285202" y="2902437"/>
                  <a:pt x="4293545" y="2903815"/>
                </a:cubicBezTo>
                <a:cubicBezTo>
                  <a:pt x="4280566" y="2930540"/>
                  <a:pt x="4260323" y="2949324"/>
                  <a:pt x="4232820" y="2960183"/>
                </a:cubicBezTo>
                <a:lnTo>
                  <a:pt x="4257851" y="2964312"/>
                </a:lnTo>
                <a:lnTo>
                  <a:pt x="4255070" y="2981174"/>
                </a:lnTo>
                <a:lnTo>
                  <a:pt x="4231427" y="2968620"/>
                </a:lnTo>
                <a:cubicBezTo>
                  <a:pt x="4230500" y="2974242"/>
                  <a:pt x="4233272" y="2983352"/>
                  <a:pt x="4239761" y="2995970"/>
                </a:cubicBezTo>
                <a:cubicBezTo>
                  <a:pt x="4215346" y="3040053"/>
                  <a:pt x="4202056" y="3068653"/>
                  <a:pt x="4199893" y="3081766"/>
                </a:cubicBezTo>
                <a:lnTo>
                  <a:pt x="4180434" y="3069904"/>
                </a:lnTo>
                <a:lnTo>
                  <a:pt x="4167907" y="3067837"/>
                </a:lnTo>
                <a:lnTo>
                  <a:pt x="4163736" y="3093122"/>
                </a:lnTo>
                <a:lnTo>
                  <a:pt x="4176263" y="3095189"/>
                </a:lnTo>
                <a:cubicBezTo>
                  <a:pt x="4178116" y="3118589"/>
                  <a:pt x="4187386" y="3131665"/>
                  <a:pt x="4204075" y="3134418"/>
                </a:cubicBezTo>
                <a:lnTo>
                  <a:pt x="4202681" y="3142856"/>
                </a:lnTo>
                <a:lnTo>
                  <a:pt x="4190155" y="3140790"/>
                </a:lnTo>
                <a:lnTo>
                  <a:pt x="4170699" y="3128912"/>
                </a:lnTo>
                <a:cubicBezTo>
                  <a:pt x="4168535" y="3142027"/>
                  <a:pt x="4160796" y="3162889"/>
                  <a:pt x="4147507" y="3191489"/>
                </a:cubicBezTo>
                <a:lnTo>
                  <a:pt x="4123868" y="3178921"/>
                </a:lnTo>
                <a:lnTo>
                  <a:pt x="4111363" y="3176858"/>
                </a:lnTo>
                <a:lnTo>
                  <a:pt x="4108581" y="3193719"/>
                </a:lnTo>
                <a:lnTo>
                  <a:pt x="4133612" y="3197848"/>
                </a:lnTo>
                <a:lnTo>
                  <a:pt x="4129438" y="3223148"/>
                </a:lnTo>
                <a:lnTo>
                  <a:pt x="4105798" y="3210581"/>
                </a:lnTo>
                <a:lnTo>
                  <a:pt x="4103017" y="3227443"/>
                </a:lnTo>
                <a:lnTo>
                  <a:pt x="4128049" y="3231572"/>
                </a:lnTo>
                <a:cubicBezTo>
                  <a:pt x="4103633" y="3275656"/>
                  <a:pt x="4077353" y="3305007"/>
                  <a:pt x="4049230" y="3319612"/>
                </a:cubicBezTo>
                <a:lnTo>
                  <a:pt x="4074262" y="3323742"/>
                </a:lnTo>
                <a:lnTo>
                  <a:pt x="4068697" y="3357464"/>
                </a:lnTo>
                <a:cubicBezTo>
                  <a:pt x="4066844" y="3368706"/>
                  <a:pt x="4053411" y="3372263"/>
                  <a:pt x="4028380" y="3368133"/>
                </a:cubicBezTo>
                <a:lnTo>
                  <a:pt x="4026063" y="3382178"/>
                </a:lnTo>
                <a:cubicBezTo>
                  <a:pt x="4034407" y="3383554"/>
                  <a:pt x="4038877" y="3382366"/>
                  <a:pt x="4039495" y="3378621"/>
                </a:cubicBezTo>
                <a:lnTo>
                  <a:pt x="4079186" y="3389832"/>
                </a:lnTo>
                <a:lnTo>
                  <a:pt x="3993486" y="3412561"/>
                </a:lnTo>
                <a:lnTo>
                  <a:pt x="3990342" y="3412957"/>
                </a:lnTo>
                <a:lnTo>
                  <a:pt x="3984330" y="3401281"/>
                </a:lnTo>
                <a:lnTo>
                  <a:pt x="4009362" y="3405410"/>
                </a:lnTo>
                <a:lnTo>
                  <a:pt x="3989431" y="3370361"/>
                </a:lnTo>
                <a:cubicBezTo>
                  <a:pt x="3997776" y="3371737"/>
                  <a:pt x="4007509" y="3364690"/>
                  <a:pt x="4018635" y="3349205"/>
                </a:cubicBezTo>
                <a:lnTo>
                  <a:pt x="4008912" y="3330281"/>
                </a:lnTo>
                <a:cubicBezTo>
                  <a:pt x="4017256" y="3331658"/>
                  <a:pt x="4031472" y="3297437"/>
                  <a:pt x="4051562" y="3227620"/>
                </a:cubicBezTo>
                <a:lnTo>
                  <a:pt x="4064067" y="3229683"/>
                </a:lnTo>
                <a:cubicBezTo>
                  <a:pt x="4092344" y="3188161"/>
                  <a:pt x="4114097" y="3153741"/>
                  <a:pt x="4129320" y="3126423"/>
                </a:cubicBezTo>
                <a:lnTo>
                  <a:pt x="4134718" y="3115696"/>
                </a:lnTo>
                <a:lnTo>
                  <a:pt x="4138951" y="3112510"/>
                </a:lnTo>
                <a:lnTo>
                  <a:pt x="4140234" y="3104733"/>
                </a:lnTo>
                <a:lnTo>
                  <a:pt x="4147259" y="3090773"/>
                </a:lnTo>
                <a:cubicBezTo>
                  <a:pt x="4151605" y="3080664"/>
                  <a:pt x="4154321" y="3072331"/>
                  <a:pt x="4155403" y="3065774"/>
                </a:cubicBezTo>
                <a:lnTo>
                  <a:pt x="4156795" y="3057336"/>
                </a:lnTo>
                <a:lnTo>
                  <a:pt x="4150287" y="3057710"/>
                </a:lnTo>
                <a:lnTo>
                  <a:pt x="4158960" y="3045494"/>
                </a:lnTo>
                <a:lnTo>
                  <a:pt x="4170689" y="3050976"/>
                </a:lnTo>
                <a:lnTo>
                  <a:pt x="4172082" y="3042538"/>
                </a:lnTo>
                <a:cubicBezTo>
                  <a:pt x="4180425" y="3043915"/>
                  <a:pt x="4184144" y="3047422"/>
                  <a:pt x="4183215" y="3053043"/>
                </a:cubicBezTo>
                <a:cubicBezTo>
                  <a:pt x="4197121" y="3055338"/>
                  <a:pt x="4204838" y="3051791"/>
                  <a:pt x="4206384" y="3042423"/>
                </a:cubicBezTo>
                <a:lnTo>
                  <a:pt x="4185535" y="3038984"/>
                </a:lnTo>
                <a:lnTo>
                  <a:pt x="4189707" y="3013699"/>
                </a:lnTo>
                <a:lnTo>
                  <a:pt x="4210555" y="3017138"/>
                </a:lnTo>
                <a:lnTo>
                  <a:pt x="4204994" y="2998901"/>
                </a:lnTo>
                <a:lnTo>
                  <a:pt x="4216401" y="2964571"/>
                </a:lnTo>
                <a:lnTo>
                  <a:pt x="4275695" y="2881038"/>
                </a:lnTo>
                <a:lnTo>
                  <a:pt x="4319741" y="2787130"/>
                </a:lnTo>
                <a:lnTo>
                  <a:pt x="4352643" y="2740360"/>
                </a:lnTo>
                <a:cubicBezTo>
                  <a:pt x="4366087" y="2719483"/>
                  <a:pt x="4380843" y="2694975"/>
                  <a:pt x="4396914" y="2666834"/>
                </a:cubicBezTo>
                <a:lnTo>
                  <a:pt x="4420556" y="2679388"/>
                </a:lnTo>
                <a:lnTo>
                  <a:pt x="4421946" y="2670964"/>
                </a:lnTo>
                <a:lnTo>
                  <a:pt x="4412223" y="2652040"/>
                </a:lnTo>
                <a:close/>
                <a:moveTo>
                  <a:pt x="4250925" y="2634081"/>
                </a:moveTo>
                <a:lnTo>
                  <a:pt x="4252300" y="2634307"/>
                </a:lnTo>
                <a:lnTo>
                  <a:pt x="4249518" y="2651169"/>
                </a:lnTo>
                <a:lnTo>
                  <a:pt x="4248021" y="2653561"/>
                </a:lnTo>
                <a:lnTo>
                  <a:pt x="4241413" y="2647321"/>
                </a:lnTo>
                <a:close/>
                <a:moveTo>
                  <a:pt x="4205279" y="2632707"/>
                </a:moveTo>
                <a:lnTo>
                  <a:pt x="4217771" y="2634768"/>
                </a:lnTo>
                <a:lnTo>
                  <a:pt x="4215924" y="2645959"/>
                </a:lnTo>
                <a:lnTo>
                  <a:pt x="4212181" y="2651166"/>
                </a:lnTo>
                <a:lnTo>
                  <a:pt x="4202461" y="2649562"/>
                </a:lnTo>
                <a:lnTo>
                  <a:pt x="4205228" y="2632794"/>
                </a:lnTo>
                <a:close/>
                <a:moveTo>
                  <a:pt x="3953547" y="2625816"/>
                </a:moveTo>
                <a:lnTo>
                  <a:pt x="3966051" y="2627879"/>
                </a:lnTo>
                <a:lnTo>
                  <a:pt x="3964662" y="2636303"/>
                </a:lnTo>
                <a:cubicBezTo>
                  <a:pt x="3960953" y="2658785"/>
                  <a:pt x="3951846" y="2688074"/>
                  <a:pt x="3937320" y="2724168"/>
                </a:cubicBezTo>
                <a:lnTo>
                  <a:pt x="3935928" y="2732606"/>
                </a:lnTo>
                <a:lnTo>
                  <a:pt x="3909507" y="2736900"/>
                </a:lnTo>
                <a:cubicBezTo>
                  <a:pt x="3912907" y="2716291"/>
                  <a:pt x="3927586" y="2679267"/>
                  <a:pt x="3953547" y="2625816"/>
                </a:cubicBezTo>
                <a:close/>
                <a:moveTo>
                  <a:pt x="4303743" y="2608154"/>
                </a:moveTo>
                <a:lnTo>
                  <a:pt x="4307761" y="2608818"/>
                </a:lnTo>
                <a:lnTo>
                  <a:pt x="4306772" y="2614811"/>
                </a:lnTo>
                <a:lnTo>
                  <a:pt x="4302755" y="2614148"/>
                </a:lnTo>
                <a:close/>
                <a:moveTo>
                  <a:pt x="4450701" y="2574665"/>
                </a:moveTo>
                <a:lnTo>
                  <a:pt x="4459046" y="2576042"/>
                </a:lnTo>
                <a:cubicBezTo>
                  <a:pt x="4475733" y="2578795"/>
                  <a:pt x="4483150" y="2585792"/>
                  <a:pt x="4481295" y="2597032"/>
                </a:cubicBezTo>
                <a:lnTo>
                  <a:pt x="4478976" y="2611092"/>
                </a:lnTo>
                <a:lnTo>
                  <a:pt x="4463667" y="2625886"/>
                </a:lnTo>
                <a:cubicBezTo>
                  <a:pt x="4449760" y="2623592"/>
                  <a:pt x="4443745" y="2616826"/>
                  <a:pt x="4445600" y="2605586"/>
                </a:cubicBezTo>
                <a:close/>
                <a:moveTo>
                  <a:pt x="3975790" y="2568856"/>
                </a:moveTo>
                <a:lnTo>
                  <a:pt x="3998207" y="2580775"/>
                </a:lnTo>
                <a:lnTo>
                  <a:pt x="3991282" y="2581904"/>
                </a:lnTo>
                <a:lnTo>
                  <a:pt x="3992909" y="2594855"/>
                </a:lnTo>
                <a:lnTo>
                  <a:pt x="3979970" y="2621507"/>
                </a:lnTo>
                <a:lnTo>
                  <a:pt x="3956328" y="2608954"/>
                </a:lnTo>
                <a:close/>
                <a:moveTo>
                  <a:pt x="3817256" y="2542702"/>
                </a:moveTo>
                <a:lnTo>
                  <a:pt x="3813082" y="2568002"/>
                </a:lnTo>
                <a:cubicBezTo>
                  <a:pt x="3829770" y="2570754"/>
                  <a:pt x="3839041" y="2566510"/>
                  <a:pt x="3840894" y="2555268"/>
                </a:cubicBezTo>
                <a:lnTo>
                  <a:pt x="3842287" y="2546831"/>
                </a:lnTo>
                <a:close/>
                <a:moveTo>
                  <a:pt x="4101475" y="2524032"/>
                </a:moveTo>
                <a:cubicBezTo>
                  <a:pt x="4087568" y="2521738"/>
                  <a:pt x="4078298" y="2525982"/>
                  <a:pt x="4073660" y="2536764"/>
                </a:cubicBezTo>
                <a:lnTo>
                  <a:pt x="4098693" y="2540893"/>
                </a:lnTo>
                <a:close/>
                <a:moveTo>
                  <a:pt x="3833955" y="2519483"/>
                </a:moveTo>
                <a:lnTo>
                  <a:pt x="3832565" y="2527907"/>
                </a:lnTo>
                <a:lnTo>
                  <a:pt x="3857596" y="2532037"/>
                </a:lnTo>
                <a:lnTo>
                  <a:pt x="3858986" y="2523613"/>
                </a:lnTo>
                <a:close/>
                <a:moveTo>
                  <a:pt x="4510492" y="2497926"/>
                </a:moveTo>
                <a:lnTo>
                  <a:pt x="4535522" y="2502057"/>
                </a:lnTo>
                <a:cubicBezTo>
                  <a:pt x="4532740" y="2518918"/>
                  <a:pt x="4521150" y="2537221"/>
                  <a:pt x="4500754" y="2556949"/>
                </a:cubicBezTo>
                <a:lnTo>
                  <a:pt x="4513280" y="2559016"/>
                </a:lnTo>
                <a:cubicBezTo>
                  <a:pt x="4503081" y="2568881"/>
                  <a:pt x="4497509" y="2576613"/>
                  <a:pt x="4496582" y="2582234"/>
                </a:cubicBezTo>
                <a:lnTo>
                  <a:pt x="4484076" y="2580172"/>
                </a:lnTo>
                <a:cubicBezTo>
                  <a:pt x="4485004" y="2574551"/>
                  <a:pt x="4482211" y="2565437"/>
                  <a:pt x="4475722" y="2552820"/>
                </a:cubicBezTo>
                <a:cubicBezTo>
                  <a:pt x="4476340" y="2549072"/>
                  <a:pt x="4487930" y="2530770"/>
                  <a:pt x="4510492" y="2497926"/>
                </a:cubicBezTo>
                <a:close/>
                <a:moveTo>
                  <a:pt x="3954667" y="2492140"/>
                </a:moveTo>
                <a:cubicBezTo>
                  <a:pt x="3940761" y="2489845"/>
                  <a:pt x="3931489" y="2494090"/>
                  <a:pt x="3926853" y="2504871"/>
                </a:cubicBezTo>
                <a:lnTo>
                  <a:pt x="3951884" y="2509000"/>
                </a:lnTo>
                <a:close/>
                <a:moveTo>
                  <a:pt x="4038800" y="2448285"/>
                </a:moveTo>
                <a:lnTo>
                  <a:pt x="4039034" y="2448324"/>
                </a:lnTo>
                <a:cubicBezTo>
                  <a:pt x="4038106" y="2453945"/>
                  <a:pt x="4041031" y="2462125"/>
                  <a:pt x="4047830" y="2472869"/>
                </a:cubicBezTo>
                <a:lnTo>
                  <a:pt x="4038994" y="2495495"/>
                </a:lnTo>
                <a:lnTo>
                  <a:pt x="4023304" y="2488658"/>
                </a:lnTo>
                <a:cubicBezTo>
                  <a:pt x="4019596" y="2485160"/>
                  <a:pt x="4017510" y="2480485"/>
                  <a:pt x="4017047" y="2474635"/>
                </a:cubicBezTo>
                <a:lnTo>
                  <a:pt x="4018440" y="2466197"/>
                </a:lnTo>
                <a:close/>
                <a:moveTo>
                  <a:pt x="4014003" y="2444194"/>
                </a:moveTo>
                <a:lnTo>
                  <a:pt x="4019526" y="2445105"/>
                </a:lnTo>
                <a:lnTo>
                  <a:pt x="4011309" y="2460523"/>
                </a:lnTo>
                <a:close/>
                <a:moveTo>
                  <a:pt x="4586526" y="2426763"/>
                </a:moveTo>
                <a:lnTo>
                  <a:pt x="4579572" y="2468909"/>
                </a:lnTo>
                <a:lnTo>
                  <a:pt x="4554541" y="2464780"/>
                </a:lnTo>
                <a:lnTo>
                  <a:pt x="4558712" y="2439494"/>
                </a:lnTo>
                <a:cubicBezTo>
                  <a:pt x="4560258" y="2430127"/>
                  <a:pt x="4569529" y="2425884"/>
                  <a:pt x="4586526" y="2426763"/>
                </a:cubicBezTo>
                <a:close/>
                <a:moveTo>
                  <a:pt x="4156975" y="2421481"/>
                </a:moveTo>
                <a:lnTo>
                  <a:pt x="4162356" y="2430111"/>
                </a:lnTo>
                <a:lnTo>
                  <a:pt x="4153564" y="2442157"/>
                </a:lnTo>
                <a:close/>
                <a:moveTo>
                  <a:pt x="4061806" y="2417441"/>
                </a:moveTo>
                <a:lnTo>
                  <a:pt x="4069630" y="2418731"/>
                </a:lnTo>
                <a:lnTo>
                  <a:pt x="4065456" y="2444030"/>
                </a:lnTo>
                <a:lnTo>
                  <a:pt x="4052928" y="2441964"/>
                </a:lnTo>
                <a:lnTo>
                  <a:pt x="4054606" y="2431792"/>
                </a:lnTo>
                <a:close/>
                <a:moveTo>
                  <a:pt x="3997317" y="2389480"/>
                </a:moveTo>
                <a:cubicBezTo>
                  <a:pt x="4005660" y="2390856"/>
                  <a:pt x="4009357" y="2394361"/>
                  <a:pt x="4008429" y="2399981"/>
                </a:cubicBezTo>
                <a:lnTo>
                  <a:pt x="4034854" y="2395673"/>
                </a:lnTo>
                <a:lnTo>
                  <a:pt x="4047379" y="2397739"/>
                </a:lnTo>
                <a:lnTo>
                  <a:pt x="4046280" y="2404403"/>
                </a:lnTo>
                <a:lnTo>
                  <a:pt x="4041629" y="2403635"/>
                </a:lnTo>
                <a:lnTo>
                  <a:pt x="4033130" y="2419582"/>
                </a:lnTo>
                <a:lnTo>
                  <a:pt x="3994535" y="2406342"/>
                </a:lnTo>
                <a:close/>
                <a:moveTo>
                  <a:pt x="4647254" y="2370380"/>
                </a:moveTo>
                <a:cubicBezTo>
                  <a:pt x="4633654" y="2400852"/>
                  <a:pt x="4618499" y="2414717"/>
                  <a:pt x="4601812" y="2411964"/>
                </a:cubicBezTo>
                <a:lnTo>
                  <a:pt x="4589308" y="2409901"/>
                </a:lnTo>
                <a:cubicBezTo>
                  <a:pt x="4614030" y="2381263"/>
                  <a:pt x="4633347" y="2368085"/>
                  <a:pt x="4647254" y="2370380"/>
                </a:cubicBezTo>
                <a:close/>
                <a:moveTo>
                  <a:pt x="3935941" y="2368877"/>
                </a:moveTo>
                <a:lnTo>
                  <a:pt x="3944284" y="2370254"/>
                </a:lnTo>
                <a:lnTo>
                  <a:pt x="3941502" y="2387116"/>
                </a:lnTo>
                <a:lnTo>
                  <a:pt x="3933157" y="2385739"/>
                </a:lnTo>
                <a:close/>
                <a:moveTo>
                  <a:pt x="4179822" y="2360859"/>
                </a:moveTo>
                <a:lnTo>
                  <a:pt x="4188338" y="2362263"/>
                </a:lnTo>
                <a:lnTo>
                  <a:pt x="4191456" y="2368332"/>
                </a:lnTo>
                <a:lnTo>
                  <a:pt x="4190693" y="2372958"/>
                </a:lnTo>
                <a:lnTo>
                  <a:pt x="4185397" y="2372879"/>
                </a:lnTo>
                <a:lnTo>
                  <a:pt x="4174407" y="2383501"/>
                </a:lnTo>
                <a:lnTo>
                  <a:pt x="4168325" y="2381414"/>
                </a:lnTo>
                <a:lnTo>
                  <a:pt x="4176957" y="2361326"/>
                </a:lnTo>
                <a:close/>
                <a:moveTo>
                  <a:pt x="4663930" y="2347158"/>
                </a:moveTo>
                <a:lnTo>
                  <a:pt x="4661149" y="2364018"/>
                </a:lnTo>
                <a:lnTo>
                  <a:pt x="4636117" y="2359890"/>
                </a:lnTo>
                <a:cubicBezTo>
                  <a:pt x="4637662" y="2350521"/>
                  <a:pt x="4646932" y="2346278"/>
                  <a:pt x="4663930" y="2347158"/>
                </a:cubicBezTo>
                <a:close/>
                <a:moveTo>
                  <a:pt x="4450172" y="2344020"/>
                </a:moveTo>
                <a:lnTo>
                  <a:pt x="4454191" y="2344683"/>
                </a:lnTo>
                <a:lnTo>
                  <a:pt x="4453787" y="2347129"/>
                </a:lnTo>
                <a:lnTo>
                  <a:pt x="4449770" y="2346466"/>
                </a:lnTo>
                <a:close/>
                <a:moveTo>
                  <a:pt x="4172655" y="2326440"/>
                </a:moveTo>
                <a:lnTo>
                  <a:pt x="4171489" y="2333511"/>
                </a:lnTo>
                <a:lnTo>
                  <a:pt x="4152953" y="2339977"/>
                </a:lnTo>
                <a:lnTo>
                  <a:pt x="4151482" y="2335157"/>
                </a:lnTo>
                <a:cubicBezTo>
                  <a:pt x="4157044" y="2336075"/>
                  <a:pt x="4163921" y="2333360"/>
                  <a:pt x="4172110" y="2327013"/>
                </a:cubicBezTo>
                <a:close/>
                <a:moveTo>
                  <a:pt x="4668104" y="2321858"/>
                </a:moveTo>
                <a:lnTo>
                  <a:pt x="4676448" y="2323235"/>
                </a:lnTo>
                <a:lnTo>
                  <a:pt x="4673666" y="2340096"/>
                </a:lnTo>
                <a:lnTo>
                  <a:pt x="4665323" y="2338719"/>
                </a:lnTo>
                <a:close/>
                <a:moveTo>
                  <a:pt x="4183956" y="2314571"/>
                </a:moveTo>
                <a:lnTo>
                  <a:pt x="4199302" y="2320778"/>
                </a:lnTo>
                <a:lnTo>
                  <a:pt x="4199798" y="2319506"/>
                </a:lnTo>
                <a:lnTo>
                  <a:pt x="4209612" y="2323476"/>
                </a:lnTo>
                <a:lnTo>
                  <a:pt x="4195526" y="2337112"/>
                </a:lnTo>
                <a:lnTo>
                  <a:pt x="4173596" y="2325452"/>
                </a:lnTo>
                <a:close/>
                <a:moveTo>
                  <a:pt x="4226444" y="2299449"/>
                </a:moveTo>
                <a:lnTo>
                  <a:pt x="4231677" y="2316625"/>
                </a:lnTo>
                <a:lnTo>
                  <a:pt x="4220537" y="2341603"/>
                </a:lnTo>
                <a:lnTo>
                  <a:pt x="4219517" y="2341434"/>
                </a:lnTo>
                <a:close/>
                <a:moveTo>
                  <a:pt x="4241834" y="2284021"/>
                </a:moveTo>
                <a:lnTo>
                  <a:pt x="4242378" y="2284241"/>
                </a:lnTo>
                <a:lnTo>
                  <a:pt x="4241771" y="2284402"/>
                </a:lnTo>
                <a:close/>
                <a:moveTo>
                  <a:pt x="4216475" y="2281883"/>
                </a:moveTo>
                <a:lnTo>
                  <a:pt x="4213787" y="2298177"/>
                </a:lnTo>
                <a:lnTo>
                  <a:pt x="4209158" y="2297413"/>
                </a:lnTo>
                <a:close/>
                <a:moveTo>
                  <a:pt x="4726061" y="2256364"/>
                </a:moveTo>
                <a:cubicBezTo>
                  <a:pt x="4703809" y="2287334"/>
                  <a:pt x="4691909" y="2307510"/>
                  <a:pt x="4690363" y="2316878"/>
                </a:cubicBezTo>
                <a:lnTo>
                  <a:pt x="4677838" y="2314811"/>
                </a:lnTo>
                <a:lnTo>
                  <a:pt x="4679229" y="2306374"/>
                </a:lnTo>
                <a:cubicBezTo>
                  <a:pt x="4693756" y="2270279"/>
                  <a:pt x="4709373" y="2253611"/>
                  <a:pt x="4726061" y="2256364"/>
                </a:cubicBezTo>
                <a:close/>
                <a:moveTo>
                  <a:pt x="3984330" y="2234348"/>
                </a:moveTo>
                <a:lnTo>
                  <a:pt x="3987710" y="2234905"/>
                </a:lnTo>
                <a:lnTo>
                  <a:pt x="3986153" y="2237888"/>
                </a:lnTo>
                <a:close/>
                <a:moveTo>
                  <a:pt x="4039495" y="2211687"/>
                </a:moveTo>
                <a:lnTo>
                  <a:pt x="4054149" y="2215827"/>
                </a:lnTo>
                <a:lnTo>
                  <a:pt x="4043953" y="2233693"/>
                </a:lnTo>
                <a:lnTo>
                  <a:pt x="4042561" y="2242131"/>
                </a:lnTo>
                <a:lnTo>
                  <a:pt x="4067593" y="2246261"/>
                </a:lnTo>
                <a:lnTo>
                  <a:pt x="4079641" y="2223028"/>
                </a:lnTo>
                <a:lnTo>
                  <a:pt x="4088631" y="2225567"/>
                </a:lnTo>
                <a:lnTo>
                  <a:pt x="4032084" y="2334601"/>
                </a:lnTo>
                <a:cubicBezTo>
                  <a:pt x="4030229" y="2345842"/>
                  <a:pt x="4037645" y="2352840"/>
                  <a:pt x="4054333" y="2355593"/>
                </a:cubicBezTo>
                <a:cubicBezTo>
                  <a:pt x="4054643" y="2353720"/>
                  <a:pt x="4056494" y="2348972"/>
                  <a:pt x="4059891" y="2341351"/>
                </a:cubicBezTo>
                <a:lnTo>
                  <a:pt x="4060014" y="2341092"/>
                </a:lnTo>
                <a:lnTo>
                  <a:pt x="4071351" y="2342962"/>
                </a:lnTo>
                <a:lnTo>
                  <a:pt x="4074133" y="2326101"/>
                </a:lnTo>
                <a:lnTo>
                  <a:pt x="4067585" y="2325021"/>
                </a:lnTo>
                <a:lnTo>
                  <a:pt x="4074721" y="2309874"/>
                </a:lnTo>
                <a:lnTo>
                  <a:pt x="4087713" y="2315132"/>
                </a:lnTo>
                <a:lnTo>
                  <a:pt x="4079180" y="2331881"/>
                </a:lnTo>
                <a:lnTo>
                  <a:pt x="4077788" y="2340318"/>
                </a:lnTo>
                <a:lnTo>
                  <a:pt x="4090293" y="2342382"/>
                </a:lnTo>
                <a:lnTo>
                  <a:pt x="4108427" y="2339425"/>
                </a:lnTo>
                <a:lnTo>
                  <a:pt x="4108106" y="2341371"/>
                </a:lnTo>
                <a:lnTo>
                  <a:pt x="4089088" y="2378647"/>
                </a:lnTo>
                <a:lnTo>
                  <a:pt x="4051552" y="2372454"/>
                </a:lnTo>
                <a:lnTo>
                  <a:pt x="4027912" y="2359887"/>
                </a:lnTo>
                <a:lnTo>
                  <a:pt x="4026519" y="2368324"/>
                </a:lnTo>
                <a:cubicBezTo>
                  <a:pt x="4009059" y="2370255"/>
                  <a:pt x="3993144" y="2375808"/>
                  <a:pt x="3978773" y="2384984"/>
                </a:cubicBezTo>
                <a:lnTo>
                  <a:pt x="3971405" y="2392337"/>
                </a:lnTo>
                <a:lnTo>
                  <a:pt x="3983213" y="2368009"/>
                </a:lnTo>
                <a:cubicBezTo>
                  <a:pt x="3963743" y="2364797"/>
                  <a:pt x="3953556" y="2348691"/>
                  <a:pt x="3952630" y="2319670"/>
                </a:cubicBezTo>
                <a:lnTo>
                  <a:pt x="4034428" y="2213028"/>
                </a:lnTo>
                <a:close/>
                <a:moveTo>
                  <a:pt x="4050907" y="2191547"/>
                </a:moveTo>
                <a:lnTo>
                  <a:pt x="4063412" y="2193610"/>
                </a:lnTo>
                <a:lnTo>
                  <a:pt x="4063012" y="2196035"/>
                </a:lnTo>
                <a:lnTo>
                  <a:pt x="4057230" y="2201630"/>
                </a:lnTo>
                <a:lnTo>
                  <a:pt x="4043331" y="2201423"/>
                </a:lnTo>
                <a:close/>
                <a:moveTo>
                  <a:pt x="4017039" y="2183996"/>
                </a:moveTo>
                <a:lnTo>
                  <a:pt x="4000727" y="2209967"/>
                </a:lnTo>
                <a:lnTo>
                  <a:pt x="3997101" y="2216915"/>
                </a:lnTo>
                <a:lnTo>
                  <a:pt x="3989431" y="2203428"/>
                </a:lnTo>
                <a:cubicBezTo>
                  <a:pt x="3993604" y="2204116"/>
                  <a:pt x="3998123" y="2202699"/>
                  <a:pt x="4002990" y="2199173"/>
                </a:cubicBezTo>
                <a:close/>
                <a:moveTo>
                  <a:pt x="4018404" y="2181823"/>
                </a:moveTo>
                <a:lnTo>
                  <a:pt x="4018635" y="2182272"/>
                </a:lnTo>
                <a:lnTo>
                  <a:pt x="4017039" y="2183996"/>
                </a:lnTo>
                <a:close/>
                <a:moveTo>
                  <a:pt x="4072775" y="2165815"/>
                </a:moveTo>
                <a:lnTo>
                  <a:pt x="4069747" y="2184171"/>
                </a:lnTo>
                <a:lnTo>
                  <a:pt x="4053226" y="2177487"/>
                </a:lnTo>
                <a:cubicBezTo>
                  <a:pt x="4053999" y="2172804"/>
                  <a:pt x="4056703" y="2169402"/>
                  <a:pt x="4061338" y="2167280"/>
                </a:cubicBezTo>
                <a:close/>
                <a:moveTo>
                  <a:pt x="4124140" y="2137227"/>
                </a:moveTo>
                <a:lnTo>
                  <a:pt x="4126755" y="2137658"/>
                </a:lnTo>
                <a:lnTo>
                  <a:pt x="4126064" y="2139367"/>
                </a:lnTo>
                <a:lnTo>
                  <a:pt x="4123269" y="2138906"/>
                </a:lnTo>
                <a:close/>
                <a:moveTo>
                  <a:pt x="4797913" y="2132549"/>
                </a:moveTo>
                <a:lnTo>
                  <a:pt x="4810419" y="2134612"/>
                </a:lnTo>
                <a:lnTo>
                  <a:pt x="4804855" y="2168336"/>
                </a:lnTo>
                <a:cubicBezTo>
                  <a:pt x="4796510" y="2166959"/>
                  <a:pt x="4783544" y="2167700"/>
                  <a:pt x="4765929" y="2170566"/>
                </a:cubicBezTo>
                <a:lnTo>
                  <a:pt x="4767319" y="2162142"/>
                </a:lnTo>
                <a:cubicBezTo>
                  <a:pt x="4786480" y="2149908"/>
                  <a:pt x="4796677" y="2140044"/>
                  <a:pt x="4797913" y="2132549"/>
                </a:cubicBezTo>
                <a:close/>
                <a:moveTo>
                  <a:pt x="4263744" y="2086029"/>
                </a:moveTo>
                <a:lnTo>
                  <a:pt x="4276249" y="2088092"/>
                </a:lnTo>
                <a:lnTo>
                  <a:pt x="4274063" y="2101346"/>
                </a:lnTo>
                <a:lnTo>
                  <a:pt x="4261557" y="2099283"/>
                </a:lnTo>
                <a:close/>
                <a:moveTo>
                  <a:pt x="3902073" y="2082581"/>
                </a:moveTo>
                <a:lnTo>
                  <a:pt x="3875649" y="2086889"/>
                </a:lnTo>
                <a:lnTo>
                  <a:pt x="3881200" y="2131099"/>
                </a:lnTo>
                <a:lnTo>
                  <a:pt x="3906232" y="2135229"/>
                </a:lnTo>
                <a:cubicBezTo>
                  <a:pt x="3907160" y="2129608"/>
                  <a:pt x="3912731" y="2121875"/>
                  <a:pt x="3922931" y="2112010"/>
                </a:cubicBezTo>
                <a:cubicBezTo>
                  <a:pt x="3916131" y="2101266"/>
                  <a:pt x="3913342" y="2092138"/>
                  <a:pt x="3914578" y="2084644"/>
                </a:cubicBezTo>
                <a:close/>
                <a:moveTo>
                  <a:pt x="3840872" y="2063831"/>
                </a:moveTo>
                <a:cubicBezTo>
                  <a:pt x="3826966" y="2061537"/>
                  <a:pt x="3817695" y="2065780"/>
                  <a:pt x="3813059" y="2076562"/>
                </a:cubicBezTo>
                <a:lnTo>
                  <a:pt x="3838091" y="2080692"/>
                </a:lnTo>
                <a:close/>
                <a:moveTo>
                  <a:pt x="4190920" y="2047215"/>
                </a:moveTo>
                <a:lnTo>
                  <a:pt x="4198774" y="2048511"/>
                </a:lnTo>
                <a:lnTo>
                  <a:pt x="4197091" y="2058710"/>
                </a:lnTo>
                <a:lnTo>
                  <a:pt x="4189237" y="2057414"/>
                </a:lnTo>
                <a:close/>
                <a:moveTo>
                  <a:pt x="4337563" y="2015498"/>
                </a:moveTo>
                <a:lnTo>
                  <a:pt x="4338738" y="2015900"/>
                </a:lnTo>
                <a:lnTo>
                  <a:pt x="4337134" y="2018100"/>
                </a:lnTo>
                <a:close/>
                <a:moveTo>
                  <a:pt x="4229026" y="1997591"/>
                </a:moveTo>
                <a:lnTo>
                  <a:pt x="4236604" y="1998841"/>
                </a:lnTo>
                <a:lnTo>
                  <a:pt x="4227289" y="2012076"/>
                </a:lnTo>
                <a:lnTo>
                  <a:pt x="4224118" y="2017273"/>
                </a:lnTo>
                <a:lnTo>
                  <a:pt x="4217857" y="2014545"/>
                </a:lnTo>
                <a:close/>
                <a:moveTo>
                  <a:pt x="3839032" y="1997125"/>
                </a:moveTo>
                <a:cubicBezTo>
                  <a:pt x="3825126" y="1994831"/>
                  <a:pt x="3815856" y="1999074"/>
                  <a:pt x="3811220" y="2009856"/>
                </a:cubicBezTo>
                <a:lnTo>
                  <a:pt x="3836251" y="2013986"/>
                </a:lnTo>
                <a:close/>
                <a:moveTo>
                  <a:pt x="4063120" y="1967390"/>
                </a:moveTo>
                <a:lnTo>
                  <a:pt x="4065844" y="1974652"/>
                </a:lnTo>
                <a:cubicBezTo>
                  <a:pt x="4067447" y="1981171"/>
                  <a:pt x="4067860" y="1986773"/>
                  <a:pt x="4067087" y="1991456"/>
                </a:cubicBezTo>
                <a:lnTo>
                  <a:pt x="4071637" y="1992207"/>
                </a:lnTo>
                <a:lnTo>
                  <a:pt x="4052953" y="2052250"/>
                </a:lnTo>
                <a:lnTo>
                  <a:pt x="4051561" y="2060688"/>
                </a:lnTo>
                <a:lnTo>
                  <a:pt x="4025140" y="2064982"/>
                </a:lnTo>
                <a:cubicBezTo>
                  <a:pt x="4026840" y="2054677"/>
                  <a:pt x="4031360" y="2040269"/>
                  <a:pt x="4038701" y="2021756"/>
                </a:cubicBezTo>
                <a:close/>
                <a:moveTo>
                  <a:pt x="4194916" y="1961901"/>
                </a:moveTo>
                <a:lnTo>
                  <a:pt x="4204075" y="1967486"/>
                </a:lnTo>
                <a:lnTo>
                  <a:pt x="4202681" y="1975924"/>
                </a:lnTo>
                <a:lnTo>
                  <a:pt x="4190154" y="1973857"/>
                </a:lnTo>
                <a:lnTo>
                  <a:pt x="4189676" y="1973565"/>
                </a:lnTo>
                <a:close/>
                <a:moveTo>
                  <a:pt x="3941469" y="1921649"/>
                </a:moveTo>
                <a:lnTo>
                  <a:pt x="3953996" y="1923716"/>
                </a:lnTo>
                <a:lnTo>
                  <a:pt x="3949821" y="1949016"/>
                </a:lnTo>
                <a:lnTo>
                  <a:pt x="3937295" y="1946949"/>
                </a:lnTo>
                <a:close/>
                <a:moveTo>
                  <a:pt x="3881682" y="1894465"/>
                </a:moveTo>
                <a:cubicBezTo>
                  <a:pt x="3890027" y="1895842"/>
                  <a:pt x="3893723" y="1899345"/>
                  <a:pt x="3892795" y="1904966"/>
                </a:cubicBezTo>
                <a:lnTo>
                  <a:pt x="3919220" y="1900658"/>
                </a:lnTo>
                <a:lnTo>
                  <a:pt x="3931747" y="1902725"/>
                </a:lnTo>
                <a:lnTo>
                  <a:pt x="3927572" y="1928024"/>
                </a:lnTo>
                <a:lnTo>
                  <a:pt x="3878901" y="1911326"/>
                </a:lnTo>
                <a:close/>
                <a:moveTo>
                  <a:pt x="4158960" y="1878561"/>
                </a:moveTo>
                <a:lnTo>
                  <a:pt x="4163769" y="1880809"/>
                </a:lnTo>
                <a:lnTo>
                  <a:pt x="4165478" y="1902386"/>
                </a:lnTo>
                <a:lnTo>
                  <a:pt x="4154352" y="1917871"/>
                </a:lnTo>
                <a:lnTo>
                  <a:pt x="4160377" y="1933306"/>
                </a:lnTo>
                <a:cubicBezTo>
                  <a:pt x="4157903" y="1948294"/>
                  <a:pt x="4148157" y="1964006"/>
                  <a:pt x="4131160" y="1980448"/>
                </a:cubicBezTo>
                <a:lnTo>
                  <a:pt x="4142794" y="2000460"/>
                </a:lnTo>
                <a:lnTo>
                  <a:pt x="4132685" y="2016675"/>
                </a:lnTo>
                <a:lnTo>
                  <a:pt x="4123868" y="2011988"/>
                </a:lnTo>
                <a:lnTo>
                  <a:pt x="4111363" y="2009925"/>
                </a:lnTo>
                <a:lnTo>
                  <a:pt x="4108580" y="2026786"/>
                </a:lnTo>
                <a:lnTo>
                  <a:pt x="4133612" y="2030916"/>
                </a:lnTo>
                <a:lnTo>
                  <a:pt x="4133032" y="2034431"/>
                </a:lnTo>
                <a:lnTo>
                  <a:pt x="4113945" y="2043169"/>
                </a:lnTo>
                <a:lnTo>
                  <a:pt x="4130699" y="2048574"/>
                </a:lnTo>
                <a:lnTo>
                  <a:pt x="4129438" y="2056216"/>
                </a:lnTo>
                <a:lnTo>
                  <a:pt x="4105798" y="2043648"/>
                </a:lnTo>
                <a:lnTo>
                  <a:pt x="4103017" y="2060509"/>
                </a:lnTo>
                <a:lnTo>
                  <a:pt x="4128049" y="2064639"/>
                </a:lnTo>
                <a:lnTo>
                  <a:pt x="4123806" y="2070783"/>
                </a:lnTo>
                <a:lnTo>
                  <a:pt x="4097266" y="2066405"/>
                </a:lnTo>
                <a:cubicBezTo>
                  <a:pt x="4080964" y="2087290"/>
                  <a:pt x="4064768" y="2109696"/>
                  <a:pt x="4048678" y="2133623"/>
                </a:cubicBezTo>
                <a:lnTo>
                  <a:pt x="4018404" y="2181823"/>
                </a:lnTo>
                <a:lnTo>
                  <a:pt x="4008912" y="2163348"/>
                </a:lnTo>
                <a:cubicBezTo>
                  <a:pt x="4017255" y="2164725"/>
                  <a:pt x="4031471" y="2130504"/>
                  <a:pt x="4051561" y="2060688"/>
                </a:cubicBezTo>
                <a:lnTo>
                  <a:pt x="4064066" y="2062751"/>
                </a:lnTo>
                <a:cubicBezTo>
                  <a:pt x="4092344" y="2021228"/>
                  <a:pt x="4114097" y="1986809"/>
                  <a:pt x="4129320" y="1959491"/>
                </a:cubicBezTo>
                <a:lnTo>
                  <a:pt x="4134718" y="1948763"/>
                </a:lnTo>
                <a:lnTo>
                  <a:pt x="4138951" y="1945578"/>
                </a:lnTo>
                <a:lnTo>
                  <a:pt x="4140233" y="1937801"/>
                </a:lnTo>
                <a:lnTo>
                  <a:pt x="4147259" y="1923840"/>
                </a:lnTo>
                <a:cubicBezTo>
                  <a:pt x="4151605" y="1913732"/>
                  <a:pt x="4154321" y="1905399"/>
                  <a:pt x="4155403" y="1898841"/>
                </a:cubicBezTo>
                <a:lnTo>
                  <a:pt x="4156795" y="1890403"/>
                </a:lnTo>
                <a:lnTo>
                  <a:pt x="4150287" y="1890777"/>
                </a:lnTo>
                <a:close/>
                <a:moveTo>
                  <a:pt x="3788500" y="1861771"/>
                </a:moveTo>
                <a:lnTo>
                  <a:pt x="3785717" y="1878632"/>
                </a:lnTo>
                <a:lnTo>
                  <a:pt x="3810749" y="1882762"/>
                </a:lnTo>
                <a:lnTo>
                  <a:pt x="3813530" y="1865900"/>
                </a:lnTo>
                <a:close/>
                <a:moveTo>
                  <a:pt x="3949587" y="1847565"/>
                </a:moveTo>
                <a:lnTo>
                  <a:pt x="3948198" y="1855989"/>
                </a:lnTo>
                <a:lnTo>
                  <a:pt x="3973229" y="1860118"/>
                </a:lnTo>
                <a:lnTo>
                  <a:pt x="3974619" y="1851695"/>
                </a:lnTo>
                <a:close/>
                <a:moveTo>
                  <a:pt x="4107654" y="1823564"/>
                </a:moveTo>
                <a:lnTo>
                  <a:pt x="4108256" y="1823663"/>
                </a:lnTo>
                <a:lnTo>
                  <a:pt x="4107360" y="1825344"/>
                </a:lnTo>
                <a:close/>
                <a:moveTo>
                  <a:pt x="4059225" y="1805407"/>
                </a:moveTo>
                <a:lnTo>
                  <a:pt x="4071730" y="1807470"/>
                </a:lnTo>
                <a:cubicBezTo>
                  <a:pt x="4069876" y="1818711"/>
                  <a:pt x="4077291" y="1825709"/>
                  <a:pt x="4093979" y="1828462"/>
                </a:cubicBezTo>
                <a:lnTo>
                  <a:pt x="4085006" y="1837148"/>
                </a:lnTo>
                <a:lnTo>
                  <a:pt x="4077858" y="1835970"/>
                </a:lnTo>
                <a:lnTo>
                  <a:pt x="4073683" y="1861269"/>
                </a:lnTo>
                <a:lnTo>
                  <a:pt x="4080490" y="1860878"/>
                </a:lnTo>
                <a:lnTo>
                  <a:pt x="4085080" y="1861635"/>
                </a:lnTo>
                <a:lnTo>
                  <a:pt x="4074485" y="1877935"/>
                </a:lnTo>
                <a:lnTo>
                  <a:pt x="4069763" y="1877864"/>
                </a:lnTo>
                <a:cubicBezTo>
                  <a:pt x="4063040" y="1879641"/>
                  <a:pt x="4059212" y="1883340"/>
                  <a:pt x="4058286" y="1888961"/>
                </a:cubicBezTo>
                <a:lnTo>
                  <a:pt x="4056893" y="1897398"/>
                </a:lnTo>
                <a:lnTo>
                  <a:pt x="4061355" y="1898135"/>
                </a:lnTo>
                <a:lnTo>
                  <a:pt x="4053471" y="1910262"/>
                </a:lnTo>
                <a:lnTo>
                  <a:pt x="4041607" y="1912197"/>
                </a:lnTo>
                <a:lnTo>
                  <a:pt x="4062457" y="1863675"/>
                </a:lnTo>
                <a:cubicBezTo>
                  <a:pt x="4064003" y="1854308"/>
                  <a:pt x="4052272" y="1847553"/>
                  <a:pt x="4027240" y="1843424"/>
                </a:cubicBezTo>
                <a:lnTo>
                  <a:pt x="4031412" y="1818139"/>
                </a:lnTo>
                <a:cubicBezTo>
                  <a:pt x="4032957" y="1808771"/>
                  <a:pt x="4042228" y="1804528"/>
                  <a:pt x="4059225" y="1805407"/>
                </a:cubicBezTo>
                <a:close/>
                <a:moveTo>
                  <a:pt x="4133084" y="1800273"/>
                </a:moveTo>
                <a:lnTo>
                  <a:pt x="4137100" y="1800935"/>
                </a:lnTo>
                <a:lnTo>
                  <a:pt x="4135693" y="1809469"/>
                </a:lnTo>
                <a:lnTo>
                  <a:pt x="4132680" y="1802716"/>
                </a:lnTo>
                <a:close/>
                <a:moveTo>
                  <a:pt x="4112070" y="1796806"/>
                </a:moveTo>
                <a:lnTo>
                  <a:pt x="4121723" y="1798398"/>
                </a:lnTo>
                <a:lnTo>
                  <a:pt x="4112495" y="1815710"/>
                </a:lnTo>
                <a:lnTo>
                  <a:pt x="4109044" y="1815141"/>
                </a:lnTo>
                <a:close/>
                <a:moveTo>
                  <a:pt x="3642068" y="1791585"/>
                </a:moveTo>
                <a:lnTo>
                  <a:pt x="3615645" y="1795893"/>
                </a:lnTo>
                <a:lnTo>
                  <a:pt x="3621196" y="1840103"/>
                </a:lnTo>
                <a:lnTo>
                  <a:pt x="3646228" y="1844232"/>
                </a:lnTo>
                <a:cubicBezTo>
                  <a:pt x="3647155" y="1838611"/>
                  <a:pt x="3652727" y="1830878"/>
                  <a:pt x="3662926" y="1821014"/>
                </a:cubicBezTo>
                <a:cubicBezTo>
                  <a:pt x="3656127" y="1810270"/>
                  <a:pt x="3653337" y="1801142"/>
                  <a:pt x="3654573" y="1793648"/>
                </a:cubicBezTo>
                <a:close/>
                <a:moveTo>
                  <a:pt x="4138901" y="1790032"/>
                </a:moveTo>
                <a:lnTo>
                  <a:pt x="4138492" y="1792497"/>
                </a:lnTo>
                <a:lnTo>
                  <a:pt x="4136476" y="1792165"/>
                </a:lnTo>
                <a:close/>
                <a:moveTo>
                  <a:pt x="3839502" y="1786478"/>
                </a:moveTo>
                <a:cubicBezTo>
                  <a:pt x="3825595" y="1784183"/>
                  <a:pt x="3816324" y="1788427"/>
                  <a:pt x="3811689" y="1799209"/>
                </a:cubicBezTo>
                <a:lnTo>
                  <a:pt x="3806590" y="1830114"/>
                </a:lnTo>
                <a:lnTo>
                  <a:pt x="3831622" y="1834244"/>
                </a:lnTo>
                <a:lnTo>
                  <a:pt x="3833011" y="1825821"/>
                </a:lnTo>
                <a:lnTo>
                  <a:pt x="3822803" y="1809695"/>
                </a:lnTo>
                <a:cubicBezTo>
                  <a:pt x="3831147" y="1811072"/>
                  <a:pt x="3835792" y="1808960"/>
                  <a:pt x="3836720" y="1803339"/>
                </a:cubicBezTo>
                <a:close/>
                <a:moveTo>
                  <a:pt x="4088431" y="1784238"/>
                </a:moveTo>
                <a:lnTo>
                  <a:pt x="4100935" y="1786301"/>
                </a:lnTo>
                <a:lnTo>
                  <a:pt x="4098152" y="1803162"/>
                </a:lnTo>
                <a:lnTo>
                  <a:pt x="4085648" y="1801099"/>
                </a:lnTo>
                <a:close/>
                <a:moveTo>
                  <a:pt x="3580868" y="1772835"/>
                </a:moveTo>
                <a:cubicBezTo>
                  <a:pt x="3566962" y="1770540"/>
                  <a:pt x="3557691" y="1774785"/>
                  <a:pt x="3553055" y="1785567"/>
                </a:cubicBezTo>
                <a:lnTo>
                  <a:pt x="3578086" y="1789697"/>
                </a:lnTo>
                <a:close/>
                <a:moveTo>
                  <a:pt x="4076080" y="1756227"/>
                </a:moveTo>
                <a:lnTo>
                  <a:pt x="4080075" y="1756886"/>
                </a:lnTo>
                <a:lnTo>
                  <a:pt x="4077292" y="1773747"/>
                </a:lnTo>
                <a:lnTo>
                  <a:pt x="4064788" y="1771684"/>
                </a:lnTo>
                <a:lnTo>
                  <a:pt x="4067167" y="1757268"/>
                </a:lnTo>
                <a:lnTo>
                  <a:pt x="4075676" y="1758672"/>
                </a:lnTo>
                <a:close/>
                <a:moveTo>
                  <a:pt x="4108816" y="1738534"/>
                </a:moveTo>
                <a:lnTo>
                  <a:pt x="4121342" y="1740600"/>
                </a:lnTo>
                <a:cubicBezTo>
                  <a:pt x="4120570" y="1745284"/>
                  <a:pt x="4122076" y="1749139"/>
                  <a:pt x="4125862" y="1752167"/>
                </a:cubicBezTo>
                <a:lnTo>
                  <a:pt x="4143038" y="1758403"/>
                </a:lnTo>
                <a:lnTo>
                  <a:pt x="4125969" y="1790431"/>
                </a:lnTo>
                <a:lnTo>
                  <a:pt x="4125966" y="1790431"/>
                </a:lnTo>
                <a:lnTo>
                  <a:pt x="4128748" y="1773569"/>
                </a:lnTo>
                <a:lnTo>
                  <a:pt x="4116244" y="1771506"/>
                </a:lnTo>
                <a:lnTo>
                  <a:pt x="4089821" y="1775814"/>
                </a:lnTo>
                <a:close/>
                <a:moveTo>
                  <a:pt x="3737561" y="1732284"/>
                </a:moveTo>
                <a:lnTo>
                  <a:pt x="3734780" y="1749145"/>
                </a:lnTo>
                <a:lnTo>
                  <a:pt x="3747284" y="1751209"/>
                </a:lnTo>
                <a:lnTo>
                  <a:pt x="3750066" y="1734347"/>
                </a:lnTo>
                <a:close/>
                <a:moveTo>
                  <a:pt x="4150549" y="1719430"/>
                </a:moveTo>
                <a:lnTo>
                  <a:pt x="4163052" y="1721493"/>
                </a:lnTo>
                <a:lnTo>
                  <a:pt x="4166646" y="1733265"/>
                </a:lnTo>
                <a:lnTo>
                  <a:pt x="4157263" y="1731717"/>
                </a:lnTo>
                <a:lnTo>
                  <a:pt x="4150007" y="1745330"/>
                </a:lnTo>
                <a:lnTo>
                  <a:pt x="4146375" y="1744730"/>
                </a:lnTo>
                <a:close/>
                <a:moveTo>
                  <a:pt x="3579028" y="1706128"/>
                </a:moveTo>
                <a:cubicBezTo>
                  <a:pt x="3565122" y="1703834"/>
                  <a:pt x="3555851" y="1708079"/>
                  <a:pt x="3551215" y="1718860"/>
                </a:cubicBezTo>
                <a:lnTo>
                  <a:pt x="3576247" y="1722989"/>
                </a:lnTo>
                <a:close/>
                <a:moveTo>
                  <a:pt x="3916920" y="1680886"/>
                </a:moveTo>
                <a:lnTo>
                  <a:pt x="3915528" y="1689324"/>
                </a:lnTo>
                <a:lnTo>
                  <a:pt x="3940559" y="1693454"/>
                </a:lnTo>
                <a:lnTo>
                  <a:pt x="3941952" y="1685015"/>
                </a:lnTo>
                <a:close/>
                <a:moveTo>
                  <a:pt x="3681465" y="1630654"/>
                </a:moveTo>
                <a:lnTo>
                  <a:pt x="3693991" y="1632720"/>
                </a:lnTo>
                <a:lnTo>
                  <a:pt x="3689817" y="1658019"/>
                </a:lnTo>
                <a:lnTo>
                  <a:pt x="3677291" y="1655953"/>
                </a:lnTo>
                <a:close/>
                <a:moveTo>
                  <a:pt x="4003142" y="1625829"/>
                </a:moveTo>
                <a:lnTo>
                  <a:pt x="4015647" y="1627892"/>
                </a:lnTo>
                <a:lnTo>
                  <a:pt x="4012865" y="1644754"/>
                </a:lnTo>
                <a:lnTo>
                  <a:pt x="4000360" y="1642691"/>
                </a:lnTo>
                <a:close/>
                <a:moveTo>
                  <a:pt x="4042069" y="1623598"/>
                </a:moveTo>
                <a:lnTo>
                  <a:pt x="4062939" y="1627042"/>
                </a:lnTo>
                <a:lnTo>
                  <a:pt x="4060157" y="1643904"/>
                </a:lnTo>
                <a:lnTo>
                  <a:pt x="4039287" y="1640461"/>
                </a:lnTo>
                <a:close/>
                <a:moveTo>
                  <a:pt x="4213560" y="1614265"/>
                </a:moveTo>
                <a:lnTo>
                  <a:pt x="4216250" y="1623085"/>
                </a:lnTo>
                <a:lnTo>
                  <a:pt x="4215710" y="1622996"/>
                </a:lnTo>
                <a:close/>
                <a:moveTo>
                  <a:pt x="3877227" y="1613723"/>
                </a:moveTo>
                <a:lnTo>
                  <a:pt x="3889096" y="1615682"/>
                </a:lnTo>
                <a:lnTo>
                  <a:pt x="3887707" y="1624105"/>
                </a:lnTo>
                <a:lnTo>
                  <a:pt x="3881397" y="1639725"/>
                </a:lnTo>
                <a:lnTo>
                  <a:pt x="3881727" y="1637720"/>
                </a:lnTo>
                <a:lnTo>
                  <a:pt x="3873838" y="1622396"/>
                </a:lnTo>
                <a:lnTo>
                  <a:pt x="3876268" y="1614650"/>
                </a:lnTo>
                <a:close/>
                <a:moveTo>
                  <a:pt x="3621678" y="1603469"/>
                </a:moveTo>
                <a:cubicBezTo>
                  <a:pt x="3630023" y="1604845"/>
                  <a:pt x="3633718" y="1608350"/>
                  <a:pt x="3632791" y="1613970"/>
                </a:cubicBezTo>
                <a:lnTo>
                  <a:pt x="3659215" y="1609662"/>
                </a:lnTo>
                <a:lnTo>
                  <a:pt x="3671742" y="1611728"/>
                </a:lnTo>
                <a:lnTo>
                  <a:pt x="3667568" y="1637028"/>
                </a:lnTo>
                <a:lnTo>
                  <a:pt x="3618896" y="1620331"/>
                </a:lnTo>
                <a:close/>
                <a:moveTo>
                  <a:pt x="4371548" y="1591611"/>
                </a:moveTo>
                <a:lnTo>
                  <a:pt x="4379296" y="1606692"/>
                </a:lnTo>
                <a:lnTo>
                  <a:pt x="4373943" y="1608107"/>
                </a:lnTo>
                <a:close/>
                <a:moveTo>
                  <a:pt x="4232193" y="1588219"/>
                </a:moveTo>
                <a:lnTo>
                  <a:pt x="4230746" y="1596992"/>
                </a:lnTo>
                <a:lnTo>
                  <a:pt x="4226057" y="1596218"/>
                </a:lnTo>
                <a:close/>
                <a:moveTo>
                  <a:pt x="3528495" y="1570775"/>
                </a:moveTo>
                <a:lnTo>
                  <a:pt x="3525713" y="1587636"/>
                </a:lnTo>
                <a:lnTo>
                  <a:pt x="3550744" y="1591766"/>
                </a:lnTo>
                <a:lnTo>
                  <a:pt x="3553526" y="1574905"/>
                </a:lnTo>
                <a:close/>
                <a:moveTo>
                  <a:pt x="4151480" y="1557927"/>
                </a:moveTo>
                <a:lnTo>
                  <a:pt x="4160896" y="1559480"/>
                </a:lnTo>
                <a:lnTo>
                  <a:pt x="4159586" y="1561775"/>
                </a:lnTo>
                <a:lnTo>
                  <a:pt x="4158195" y="1570214"/>
                </a:lnTo>
                <a:lnTo>
                  <a:pt x="4172407" y="1572557"/>
                </a:lnTo>
                <a:lnTo>
                  <a:pt x="4154247" y="1619012"/>
                </a:lnTo>
                <a:lnTo>
                  <a:pt x="4191806" y="1625208"/>
                </a:lnTo>
                <a:lnTo>
                  <a:pt x="4182060" y="1606281"/>
                </a:lnTo>
                <a:lnTo>
                  <a:pt x="4184842" y="1589419"/>
                </a:lnTo>
                <a:lnTo>
                  <a:pt x="4208518" y="1604409"/>
                </a:lnTo>
                <a:lnTo>
                  <a:pt x="4186099" y="1647360"/>
                </a:lnTo>
                <a:lnTo>
                  <a:pt x="4175569" y="1645624"/>
                </a:lnTo>
                <a:cubicBezTo>
                  <a:pt x="4144974" y="1709858"/>
                  <a:pt x="4114379" y="1739451"/>
                  <a:pt x="4083783" y="1734404"/>
                </a:cubicBezTo>
                <a:lnTo>
                  <a:pt x="4085603" y="1723377"/>
                </a:lnTo>
                <a:lnTo>
                  <a:pt x="4098846" y="1696092"/>
                </a:lnTo>
                <a:lnTo>
                  <a:pt x="4093326" y="1692495"/>
                </a:lnTo>
                <a:lnTo>
                  <a:pt x="4108831" y="1660587"/>
                </a:lnTo>
                <a:cubicBezTo>
                  <a:pt x="4100486" y="1659210"/>
                  <a:pt x="4096765" y="1655716"/>
                  <a:pt x="4097693" y="1650097"/>
                </a:cubicBezTo>
                <a:cubicBezTo>
                  <a:pt x="4129834" y="1611136"/>
                  <a:pt x="4147771" y="1580409"/>
                  <a:pt x="4151480" y="1557927"/>
                </a:cubicBezTo>
                <a:close/>
                <a:moveTo>
                  <a:pt x="4076386" y="1545537"/>
                </a:moveTo>
                <a:lnTo>
                  <a:pt x="4088891" y="1547601"/>
                </a:lnTo>
                <a:lnTo>
                  <a:pt x="4086109" y="1564462"/>
                </a:lnTo>
                <a:lnTo>
                  <a:pt x="4073604" y="1562398"/>
                </a:lnTo>
                <a:close/>
                <a:moveTo>
                  <a:pt x="4056906" y="1533670"/>
                </a:moveTo>
                <a:lnTo>
                  <a:pt x="4065249" y="1535047"/>
                </a:lnTo>
                <a:lnTo>
                  <a:pt x="4062467" y="1551909"/>
                </a:lnTo>
                <a:lnTo>
                  <a:pt x="4054123" y="1550532"/>
                </a:lnTo>
                <a:close/>
                <a:moveTo>
                  <a:pt x="4221929" y="1520482"/>
                </a:moveTo>
                <a:lnTo>
                  <a:pt x="4225970" y="1521867"/>
                </a:lnTo>
                <a:lnTo>
                  <a:pt x="4220171" y="1531133"/>
                </a:lnTo>
                <a:close/>
                <a:moveTo>
                  <a:pt x="3799219" y="1514412"/>
                </a:moveTo>
                <a:lnTo>
                  <a:pt x="3811724" y="1516475"/>
                </a:lnTo>
                <a:cubicBezTo>
                  <a:pt x="3809870" y="1527716"/>
                  <a:pt x="3817287" y="1534712"/>
                  <a:pt x="3833974" y="1537465"/>
                </a:cubicBezTo>
                <a:lnTo>
                  <a:pt x="3818687" y="1552264"/>
                </a:lnTo>
                <a:lnTo>
                  <a:pt x="3815906" y="1569125"/>
                </a:lnTo>
                <a:lnTo>
                  <a:pt x="3840937" y="1573255"/>
                </a:lnTo>
                <a:lnTo>
                  <a:pt x="3838620" y="1587299"/>
                </a:lnTo>
                <a:cubicBezTo>
                  <a:pt x="3813588" y="1583170"/>
                  <a:pt x="3800135" y="1586723"/>
                  <a:pt x="3798280" y="1597964"/>
                </a:cubicBezTo>
                <a:lnTo>
                  <a:pt x="3796888" y="1606402"/>
                </a:lnTo>
                <a:lnTo>
                  <a:pt x="3821920" y="1610532"/>
                </a:lnTo>
                <a:lnTo>
                  <a:pt x="3819138" y="1627394"/>
                </a:lnTo>
                <a:cubicBezTo>
                  <a:pt x="3810794" y="1626017"/>
                  <a:pt x="3807098" y="1622513"/>
                  <a:pt x="3808025" y="1616893"/>
                </a:cubicBezTo>
                <a:lnTo>
                  <a:pt x="3781601" y="1621201"/>
                </a:lnTo>
                <a:lnTo>
                  <a:pt x="3802452" y="1572679"/>
                </a:lnTo>
                <a:cubicBezTo>
                  <a:pt x="3803997" y="1563311"/>
                  <a:pt x="3792266" y="1556558"/>
                  <a:pt x="3767234" y="1552428"/>
                </a:cubicBezTo>
                <a:lnTo>
                  <a:pt x="3771406" y="1527143"/>
                </a:lnTo>
                <a:cubicBezTo>
                  <a:pt x="3772952" y="1517775"/>
                  <a:pt x="3782223" y="1513532"/>
                  <a:pt x="3799219" y="1514412"/>
                </a:cubicBezTo>
                <a:close/>
                <a:moveTo>
                  <a:pt x="3954794" y="1508900"/>
                </a:moveTo>
                <a:lnTo>
                  <a:pt x="3937321" y="1557235"/>
                </a:lnTo>
                <a:lnTo>
                  <a:pt x="3935928" y="1565673"/>
                </a:lnTo>
                <a:lnTo>
                  <a:pt x="3911699" y="1569610"/>
                </a:lnTo>
                <a:close/>
                <a:moveTo>
                  <a:pt x="3852065" y="1505809"/>
                </a:moveTo>
                <a:lnTo>
                  <a:pt x="3877096" y="1509939"/>
                </a:lnTo>
                <a:lnTo>
                  <a:pt x="3876593" y="1512990"/>
                </a:lnTo>
                <a:lnTo>
                  <a:pt x="3870557" y="1520247"/>
                </a:lnTo>
                <a:lnTo>
                  <a:pt x="3874326" y="1526730"/>
                </a:lnTo>
                <a:lnTo>
                  <a:pt x="3871533" y="1543662"/>
                </a:lnTo>
                <a:cubicBezTo>
                  <a:pt x="3869678" y="1554903"/>
                  <a:pt x="3860406" y="1559147"/>
                  <a:pt x="3843719" y="1556394"/>
                </a:cubicBezTo>
                <a:close/>
                <a:moveTo>
                  <a:pt x="4096771" y="1499833"/>
                </a:moveTo>
                <a:lnTo>
                  <a:pt x="4121804" y="1503963"/>
                </a:lnTo>
                <a:lnTo>
                  <a:pt x="4118094" y="1526445"/>
                </a:lnTo>
                <a:cubicBezTo>
                  <a:pt x="4104187" y="1524151"/>
                  <a:pt x="4096770" y="1517154"/>
                  <a:pt x="4095845" y="1505454"/>
                </a:cubicBezTo>
                <a:close/>
                <a:moveTo>
                  <a:pt x="3579497" y="1495481"/>
                </a:moveTo>
                <a:cubicBezTo>
                  <a:pt x="3565591" y="1493187"/>
                  <a:pt x="3556320" y="1497430"/>
                  <a:pt x="3551684" y="1508213"/>
                </a:cubicBezTo>
                <a:lnTo>
                  <a:pt x="3546585" y="1539119"/>
                </a:lnTo>
                <a:lnTo>
                  <a:pt x="3571617" y="1543248"/>
                </a:lnTo>
                <a:lnTo>
                  <a:pt x="3573006" y="1534824"/>
                </a:lnTo>
                <a:lnTo>
                  <a:pt x="3562799" y="1518700"/>
                </a:lnTo>
                <a:cubicBezTo>
                  <a:pt x="3571143" y="1520076"/>
                  <a:pt x="3575788" y="1517963"/>
                  <a:pt x="3576715" y="1512343"/>
                </a:cubicBezTo>
                <a:close/>
                <a:moveTo>
                  <a:pt x="3828425" y="1493241"/>
                </a:moveTo>
                <a:lnTo>
                  <a:pt x="3840930" y="1495304"/>
                </a:lnTo>
                <a:lnTo>
                  <a:pt x="3838148" y="1512165"/>
                </a:lnTo>
                <a:lnTo>
                  <a:pt x="3825643" y="1510102"/>
                </a:lnTo>
                <a:close/>
                <a:moveTo>
                  <a:pt x="4430602" y="1479335"/>
                </a:moveTo>
                <a:lnTo>
                  <a:pt x="4421370" y="1494271"/>
                </a:lnTo>
                <a:lnTo>
                  <a:pt x="4440100" y="1497361"/>
                </a:lnTo>
                <a:lnTo>
                  <a:pt x="4412685" y="1531010"/>
                </a:lnTo>
                <a:cubicBezTo>
                  <a:pt x="4384407" y="1566037"/>
                  <a:pt x="4370037" y="1584956"/>
                  <a:pt x="4369573" y="1587766"/>
                </a:cubicBezTo>
                <a:lnTo>
                  <a:pt x="4370629" y="1589823"/>
                </a:lnTo>
                <a:lnTo>
                  <a:pt x="4358777" y="1587868"/>
                </a:lnTo>
                <a:lnTo>
                  <a:pt x="4344494" y="1615900"/>
                </a:lnTo>
                <a:lnTo>
                  <a:pt x="4338977" y="1617360"/>
                </a:lnTo>
                <a:lnTo>
                  <a:pt x="4340763" y="1623221"/>
                </a:lnTo>
                <a:lnTo>
                  <a:pt x="4339782" y="1625148"/>
                </a:lnTo>
                <a:lnTo>
                  <a:pt x="4338389" y="1633587"/>
                </a:lnTo>
                <a:lnTo>
                  <a:pt x="4344215" y="1634547"/>
                </a:lnTo>
                <a:lnTo>
                  <a:pt x="4347311" y="1644708"/>
                </a:lnTo>
                <a:cubicBezTo>
                  <a:pt x="4342056" y="1676557"/>
                  <a:pt x="4326923" y="1690426"/>
                  <a:pt x="4301890" y="1686296"/>
                </a:cubicBezTo>
                <a:lnTo>
                  <a:pt x="4307814" y="1697824"/>
                </a:lnTo>
                <a:lnTo>
                  <a:pt x="4302230" y="1696904"/>
                </a:lnTo>
                <a:lnTo>
                  <a:pt x="4286651" y="1726133"/>
                </a:lnTo>
                <a:lnTo>
                  <a:pt x="4282410" y="1726377"/>
                </a:lnTo>
                <a:lnTo>
                  <a:pt x="4285146" y="1728957"/>
                </a:lnTo>
                <a:lnTo>
                  <a:pt x="4259813" y="1776490"/>
                </a:lnTo>
                <a:lnTo>
                  <a:pt x="4232820" y="1793250"/>
                </a:lnTo>
                <a:lnTo>
                  <a:pt x="4249420" y="1795989"/>
                </a:lnTo>
                <a:lnTo>
                  <a:pt x="4246370" y="1801714"/>
                </a:lnTo>
                <a:lnTo>
                  <a:pt x="4242548" y="1807592"/>
                </a:lnTo>
                <a:lnTo>
                  <a:pt x="4231427" y="1801688"/>
                </a:lnTo>
                <a:lnTo>
                  <a:pt x="4236202" y="1817356"/>
                </a:lnTo>
                <a:lnTo>
                  <a:pt x="4199184" y="1874303"/>
                </a:lnTo>
                <a:lnTo>
                  <a:pt x="4185535" y="1872051"/>
                </a:lnTo>
                <a:lnTo>
                  <a:pt x="4189707" y="1846766"/>
                </a:lnTo>
                <a:lnTo>
                  <a:pt x="4210555" y="1850206"/>
                </a:lnTo>
                <a:lnTo>
                  <a:pt x="4204993" y="1831968"/>
                </a:lnTo>
                <a:lnTo>
                  <a:pt x="4216401" y="1797638"/>
                </a:lnTo>
                <a:lnTo>
                  <a:pt x="4275694" y="1714105"/>
                </a:lnTo>
                <a:lnTo>
                  <a:pt x="4319741" y="1620196"/>
                </a:lnTo>
                <a:lnTo>
                  <a:pt x="4352643" y="1573426"/>
                </a:lnTo>
                <a:lnTo>
                  <a:pt x="4372270" y="1540829"/>
                </a:lnTo>
                <a:lnTo>
                  <a:pt x="4386475" y="1536871"/>
                </a:lnTo>
                <a:cubicBezTo>
                  <a:pt x="4397369" y="1531454"/>
                  <a:pt x="4403434" y="1524999"/>
                  <a:pt x="4404670" y="1517505"/>
                </a:cubicBezTo>
                <a:cubicBezTo>
                  <a:pt x="4405598" y="1511884"/>
                  <a:pt x="4403280" y="1508608"/>
                  <a:pt x="4397718" y="1507691"/>
                </a:cubicBezTo>
                <a:lnTo>
                  <a:pt x="4400144" y="1501616"/>
                </a:lnTo>
                <a:lnTo>
                  <a:pt x="4420556" y="1512455"/>
                </a:lnTo>
                <a:lnTo>
                  <a:pt x="4421945" y="1504031"/>
                </a:lnTo>
                <a:lnTo>
                  <a:pt x="4412223" y="1485107"/>
                </a:lnTo>
                <a:close/>
                <a:moveTo>
                  <a:pt x="4250925" y="1467148"/>
                </a:moveTo>
                <a:lnTo>
                  <a:pt x="4252300" y="1467375"/>
                </a:lnTo>
                <a:lnTo>
                  <a:pt x="4249518" y="1484237"/>
                </a:lnTo>
                <a:lnTo>
                  <a:pt x="4248021" y="1486628"/>
                </a:lnTo>
                <a:lnTo>
                  <a:pt x="4241413" y="1480388"/>
                </a:lnTo>
                <a:close/>
                <a:moveTo>
                  <a:pt x="4205279" y="1465774"/>
                </a:moveTo>
                <a:lnTo>
                  <a:pt x="4217771" y="1467835"/>
                </a:lnTo>
                <a:lnTo>
                  <a:pt x="4215924" y="1479027"/>
                </a:lnTo>
                <a:lnTo>
                  <a:pt x="4212180" y="1484233"/>
                </a:lnTo>
                <a:lnTo>
                  <a:pt x="4202461" y="1482629"/>
                </a:lnTo>
                <a:lnTo>
                  <a:pt x="4205228" y="1465861"/>
                </a:lnTo>
                <a:close/>
                <a:moveTo>
                  <a:pt x="3807565" y="1463826"/>
                </a:moveTo>
                <a:lnTo>
                  <a:pt x="3820070" y="1465889"/>
                </a:lnTo>
                <a:lnTo>
                  <a:pt x="3817288" y="1482751"/>
                </a:lnTo>
                <a:lnTo>
                  <a:pt x="3804783" y="1480688"/>
                </a:lnTo>
                <a:close/>
                <a:moveTo>
                  <a:pt x="3848811" y="1447537"/>
                </a:moveTo>
                <a:lnTo>
                  <a:pt x="3861338" y="1449604"/>
                </a:lnTo>
                <a:cubicBezTo>
                  <a:pt x="3859792" y="1458971"/>
                  <a:pt x="3867365" y="1465025"/>
                  <a:pt x="3884052" y="1467778"/>
                </a:cubicBezTo>
                <a:lnTo>
                  <a:pt x="3878488" y="1501501"/>
                </a:lnTo>
                <a:lnTo>
                  <a:pt x="3865962" y="1499434"/>
                </a:lnTo>
                <a:lnTo>
                  <a:pt x="3868744" y="1482572"/>
                </a:lnTo>
                <a:lnTo>
                  <a:pt x="3856239" y="1480509"/>
                </a:lnTo>
                <a:lnTo>
                  <a:pt x="3829815" y="1484818"/>
                </a:lnTo>
                <a:close/>
                <a:moveTo>
                  <a:pt x="3890543" y="1428435"/>
                </a:moveTo>
                <a:lnTo>
                  <a:pt x="3903048" y="1430498"/>
                </a:lnTo>
                <a:lnTo>
                  <a:pt x="3904266" y="1434487"/>
                </a:lnTo>
                <a:lnTo>
                  <a:pt x="3904876" y="1442185"/>
                </a:lnTo>
                <a:lnTo>
                  <a:pt x="3895497" y="1455240"/>
                </a:lnTo>
                <a:lnTo>
                  <a:pt x="3886369" y="1453734"/>
                </a:lnTo>
                <a:close/>
                <a:moveTo>
                  <a:pt x="4448080" y="1423623"/>
                </a:moveTo>
                <a:lnTo>
                  <a:pt x="4458457" y="1425335"/>
                </a:lnTo>
                <a:lnTo>
                  <a:pt x="4457065" y="1433773"/>
                </a:lnTo>
                <a:lnTo>
                  <a:pt x="4448330" y="1450460"/>
                </a:lnTo>
                <a:lnTo>
                  <a:pt x="4445599" y="1438652"/>
                </a:lnTo>
                <a:close/>
                <a:moveTo>
                  <a:pt x="4450701" y="1407732"/>
                </a:moveTo>
                <a:lnTo>
                  <a:pt x="4459045" y="1409109"/>
                </a:lnTo>
                <a:lnTo>
                  <a:pt x="4473046" y="1414772"/>
                </a:lnTo>
                <a:lnTo>
                  <a:pt x="4472351" y="1418975"/>
                </a:lnTo>
                <a:lnTo>
                  <a:pt x="4449469" y="1415199"/>
                </a:lnTo>
                <a:close/>
                <a:moveTo>
                  <a:pt x="3656915" y="1389890"/>
                </a:moveTo>
                <a:lnTo>
                  <a:pt x="3655523" y="1398328"/>
                </a:lnTo>
                <a:lnTo>
                  <a:pt x="3680555" y="1402458"/>
                </a:lnTo>
                <a:lnTo>
                  <a:pt x="3681947" y="1394020"/>
                </a:lnTo>
                <a:close/>
                <a:moveTo>
                  <a:pt x="4101474" y="1357099"/>
                </a:moveTo>
                <a:cubicBezTo>
                  <a:pt x="4087568" y="1354805"/>
                  <a:pt x="4078297" y="1359048"/>
                  <a:pt x="4073660" y="1369830"/>
                </a:cubicBezTo>
                <a:lnTo>
                  <a:pt x="4098693" y="1373960"/>
                </a:lnTo>
                <a:close/>
                <a:moveTo>
                  <a:pt x="4498931" y="1348305"/>
                </a:moveTo>
                <a:lnTo>
                  <a:pt x="4509438" y="1350038"/>
                </a:lnTo>
                <a:lnTo>
                  <a:pt x="4506656" y="1366899"/>
                </a:lnTo>
                <a:lnTo>
                  <a:pt x="4489053" y="1395742"/>
                </a:lnTo>
                <a:lnTo>
                  <a:pt x="4478184" y="1393948"/>
                </a:lnTo>
                <a:lnTo>
                  <a:pt x="4477079" y="1390327"/>
                </a:lnTo>
                <a:lnTo>
                  <a:pt x="4477916" y="1385252"/>
                </a:lnTo>
                <a:lnTo>
                  <a:pt x="4489751" y="1362054"/>
                </a:lnTo>
                <a:close/>
                <a:moveTo>
                  <a:pt x="3743138" y="1334833"/>
                </a:moveTo>
                <a:lnTo>
                  <a:pt x="3755643" y="1336896"/>
                </a:lnTo>
                <a:lnTo>
                  <a:pt x="3752861" y="1353757"/>
                </a:lnTo>
                <a:lnTo>
                  <a:pt x="3740356" y="1351694"/>
                </a:lnTo>
                <a:close/>
                <a:moveTo>
                  <a:pt x="3782064" y="1332603"/>
                </a:moveTo>
                <a:lnTo>
                  <a:pt x="3802934" y="1336046"/>
                </a:lnTo>
                <a:lnTo>
                  <a:pt x="3800152" y="1352907"/>
                </a:lnTo>
                <a:lnTo>
                  <a:pt x="3779282" y="1349464"/>
                </a:lnTo>
                <a:close/>
                <a:moveTo>
                  <a:pt x="4515723" y="1331857"/>
                </a:moveTo>
                <a:lnTo>
                  <a:pt x="4535522" y="1335123"/>
                </a:lnTo>
                <a:lnTo>
                  <a:pt x="4531483" y="1345007"/>
                </a:lnTo>
                <a:lnTo>
                  <a:pt x="4510830" y="1341599"/>
                </a:lnTo>
                <a:lnTo>
                  <a:pt x="4512220" y="1333176"/>
                </a:lnTo>
                <a:close/>
                <a:moveTo>
                  <a:pt x="3526435" y="1296569"/>
                </a:moveTo>
                <a:lnTo>
                  <a:pt x="3500011" y="1300878"/>
                </a:lnTo>
                <a:lnTo>
                  <a:pt x="3505563" y="1345088"/>
                </a:lnTo>
                <a:lnTo>
                  <a:pt x="3530594" y="1349218"/>
                </a:lnTo>
                <a:cubicBezTo>
                  <a:pt x="3531522" y="1343597"/>
                  <a:pt x="3537094" y="1335864"/>
                  <a:pt x="3547292" y="1325999"/>
                </a:cubicBezTo>
                <a:cubicBezTo>
                  <a:pt x="3540494" y="1315255"/>
                  <a:pt x="3537703" y="1306127"/>
                  <a:pt x="3538940" y="1298633"/>
                </a:cubicBezTo>
                <a:close/>
                <a:moveTo>
                  <a:pt x="4557483" y="1280014"/>
                </a:moveTo>
                <a:lnTo>
                  <a:pt x="4559516" y="1280350"/>
                </a:lnTo>
                <a:lnTo>
                  <a:pt x="4558123" y="1288789"/>
                </a:lnTo>
                <a:lnTo>
                  <a:pt x="4554961" y="1295298"/>
                </a:lnTo>
                <a:close/>
                <a:moveTo>
                  <a:pt x="3966570" y="1279320"/>
                </a:moveTo>
                <a:lnTo>
                  <a:pt x="3974915" y="1280696"/>
                </a:lnTo>
                <a:lnTo>
                  <a:pt x="3970741" y="1305996"/>
                </a:lnTo>
                <a:lnTo>
                  <a:pt x="3962396" y="1304620"/>
                </a:lnTo>
                <a:close/>
                <a:moveTo>
                  <a:pt x="3465235" y="1277820"/>
                </a:moveTo>
                <a:cubicBezTo>
                  <a:pt x="3451329" y="1275526"/>
                  <a:pt x="3442057" y="1279769"/>
                  <a:pt x="3437421" y="1290551"/>
                </a:cubicBezTo>
                <a:lnTo>
                  <a:pt x="3462453" y="1294681"/>
                </a:lnTo>
                <a:close/>
                <a:moveTo>
                  <a:pt x="3891476" y="1266930"/>
                </a:moveTo>
                <a:lnTo>
                  <a:pt x="3916507" y="1271060"/>
                </a:lnTo>
                <a:lnTo>
                  <a:pt x="3894243" y="1328016"/>
                </a:lnTo>
                <a:lnTo>
                  <a:pt x="3931801" y="1334213"/>
                </a:lnTo>
                <a:lnTo>
                  <a:pt x="3922056" y="1315284"/>
                </a:lnTo>
                <a:lnTo>
                  <a:pt x="3924838" y="1298423"/>
                </a:lnTo>
                <a:cubicBezTo>
                  <a:pt x="3947088" y="1302094"/>
                  <a:pt x="3959770" y="1320536"/>
                  <a:pt x="3962860" y="1353763"/>
                </a:cubicBezTo>
                <a:cubicBezTo>
                  <a:pt x="3951734" y="1351927"/>
                  <a:pt x="3943843" y="1356399"/>
                  <a:pt x="3939207" y="1367181"/>
                </a:cubicBezTo>
                <a:cubicBezTo>
                  <a:pt x="3930863" y="1365805"/>
                  <a:pt x="3927165" y="1362315"/>
                  <a:pt x="3928092" y="1356695"/>
                </a:cubicBezTo>
                <a:lnTo>
                  <a:pt x="3915565" y="1354628"/>
                </a:lnTo>
                <a:cubicBezTo>
                  <a:pt x="3884969" y="1418862"/>
                  <a:pt x="3854374" y="1448455"/>
                  <a:pt x="3823779" y="1443407"/>
                </a:cubicBezTo>
                <a:lnTo>
                  <a:pt x="3829343" y="1409684"/>
                </a:lnTo>
                <a:lnTo>
                  <a:pt x="3837255" y="1393402"/>
                </a:lnTo>
                <a:lnTo>
                  <a:pt x="3840894" y="1388336"/>
                </a:lnTo>
                <a:lnTo>
                  <a:pt x="3841501" y="1384665"/>
                </a:lnTo>
                <a:lnTo>
                  <a:pt x="3848826" y="1369590"/>
                </a:lnTo>
                <a:lnTo>
                  <a:pt x="3841190" y="1362397"/>
                </a:lnTo>
                <a:lnTo>
                  <a:pt x="3857596" y="1365104"/>
                </a:lnTo>
                <a:lnTo>
                  <a:pt x="3858986" y="1356681"/>
                </a:lnTo>
                <a:lnTo>
                  <a:pt x="3841500" y="1353796"/>
                </a:lnTo>
                <a:lnTo>
                  <a:pt x="3875244" y="1306836"/>
                </a:lnTo>
                <a:cubicBezTo>
                  <a:pt x="3884209" y="1291474"/>
                  <a:pt x="3889621" y="1278171"/>
                  <a:pt x="3891476" y="1266930"/>
                </a:cubicBezTo>
                <a:close/>
                <a:moveTo>
                  <a:pt x="3816381" y="1254541"/>
                </a:moveTo>
                <a:lnTo>
                  <a:pt x="3828886" y="1256604"/>
                </a:lnTo>
                <a:lnTo>
                  <a:pt x="3826104" y="1273466"/>
                </a:lnTo>
                <a:lnTo>
                  <a:pt x="3813600" y="1271403"/>
                </a:lnTo>
                <a:close/>
                <a:moveTo>
                  <a:pt x="3796901" y="1242675"/>
                </a:moveTo>
                <a:lnTo>
                  <a:pt x="3805244" y="1244051"/>
                </a:lnTo>
                <a:lnTo>
                  <a:pt x="3802462" y="1260912"/>
                </a:lnTo>
                <a:lnTo>
                  <a:pt x="3794119" y="1259536"/>
                </a:lnTo>
                <a:close/>
                <a:moveTo>
                  <a:pt x="4158972" y="1242446"/>
                </a:moveTo>
                <a:lnTo>
                  <a:pt x="4175498" y="1245173"/>
                </a:lnTo>
                <a:lnTo>
                  <a:pt x="4153564" y="1275223"/>
                </a:lnTo>
                <a:close/>
                <a:moveTo>
                  <a:pt x="4101143" y="1242192"/>
                </a:moveTo>
                <a:lnTo>
                  <a:pt x="4102807" y="1255448"/>
                </a:lnTo>
                <a:lnTo>
                  <a:pt x="4090194" y="1264267"/>
                </a:lnTo>
                <a:lnTo>
                  <a:pt x="4098324" y="1246934"/>
                </a:lnTo>
                <a:close/>
                <a:moveTo>
                  <a:pt x="3968354" y="1231692"/>
                </a:moveTo>
                <a:lnTo>
                  <a:pt x="3994373" y="1240613"/>
                </a:lnTo>
                <a:lnTo>
                  <a:pt x="3988809" y="1274336"/>
                </a:lnTo>
                <a:lnTo>
                  <a:pt x="3955433" y="1268830"/>
                </a:lnTo>
                <a:cubicBezTo>
                  <a:pt x="3956361" y="1263209"/>
                  <a:pt x="3961009" y="1261082"/>
                  <a:pt x="3969352" y="1262459"/>
                </a:cubicBezTo>
                <a:lnTo>
                  <a:pt x="3962451" y="1249054"/>
                </a:lnTo>
                <a:lnTo>
                  <a:pt x="3963751" y="1241174"/>
                </a:lnTo>
                <a:close/>
                <a:moveTo>
                  <a:pt x="3463395" y="1211114"/>
                </a:moveTo>
                <a:cubicBezTo>
                  <a:pt x="3449489" y="1208820"/>
                  <a:pt x="3440217" y="1213063"/>
                  <a:pt x="3435581" y="1223845"/>
                </a:cubicBezTo>
                <a:lnTo>
                  <a:pt x="3460613" y="1227975"/>
                </a:lnTo>
                <a:close/>
                <a:moveTo>
                  <a:pt x="3836766" y="1208838"/>
                </a:moveTo>
                <a:lnTo>
                  <a:pt x="3861798" y="1212968"/>
                </a:lnTo>
                <a:lnTo>
                  <a:pt x="3858089" y="1235449"/>
                </a:lnTo>
                <a:cubicBezTo>
                  <a:pt x="3844183" y="1233154"/>
                  <a:pt x="3836766" y="1226158"/>
                  <a:pt x="3835839" y="1214458"/>
                </a:cubicBezTo>
                <a:close/>
                <a:moveTo>
                  <a:pt x="4179822" y="1193925"/>
                </a:moveTo>
                <a:lnTo>
                  <a:pt x="4188338" y="1195330"/>
                </a:lnTo>
                <a:lnTo>
                  <a:pt x="4191456" y="1201400"/>
                </a:lnTo>
                <a:lnTo>
                  <a:pt x="4188174" y="1221292"/>
                </a:lnTo>
                <a:lnTo>
                  <a:pt x="4151189" y="1208603"/>
                </a:lnTo>
                <a:lnTo>
                  <a:pt x="4158639" y="1197379"/>
                </a:lnTo>
                <a:close/>
                <a:moveTo>
                  <a:pt x="3687482" y="1181379"/>
                </a:moveTo>
                <a:lnTo>
                  <a:pt x="3690206" y="1188641"/>
                </a:lnTo>
                <a:cubicBezTo>
                  <a:pt x="3691808" y="1195160"/>
                  <a:pt x="3692222" y="1200762"/>
                  <a:pt x="3691449" y="1205445"/>
                </a:cubicBezTo>
                <a:lnTo>
                  <a:pt x="3696000" y="1206196"/>
                </a:lnTo>
                <a:lnTo>
                  <a:pt x="3677316" y="1266239"/>
                </a:lnTo>
                <a:lnTo>
                  <a:pt x="3675924" y="1274677"/>
                </a:lnTo>
                <a:lnTo>
                  <a:pt x="3649502" y="1278971"/>
                </a:lnTo>
                <a:cubicBezTo>
                  <a:pt x="3651202" y="1268666"/>
                  <a:pt x="3655722" y="1254258"/>
                  <a:pt x="3663062" y="1235745"/>
                </a:cubicBezTo>
                <a:close/>
                <a:moveTo>
                  <a:pt x="4450172" y="1177088"/>
                </a:moveTo>
                <a:lnTo>
                  <a:pt x="4454191" y="1177751"/>
                </a:lnTo>
                <a:lnTo>
                  <a:pt x="4453787" y="1180196"/>
                </a:lnTo>
                <a:lnTo>
                  <a:pt x="4449770" y="1179533"/>
                </a:lnTo>
                <a:close/>
                <a:moveTo>
                  <a:pt x="3992533" y="1173907"/>
                </a:moveTo>
                <a:cubicBezTo>
                  <a:pt x="4000877" y="1175284"/>
                  <a:pt x="4004573" y="1178788"/>
                  <a:pt x="4003646" y="1184408"/>
                </a:cubicBezTo>
                <a:lnTo>
                  <a:pt x="4030070" y="1180100"/>
                </a:lnTo>
                <a:lnTo>
                  <a:pt x="4007827" y="1237060"/>
                </a:lnTo>
                <a:lnTo>
                  <a:pt x="3995300" y="1234993"/>
                </a:lnTo>
                <a:cubicBezTo>
                  <a:pt x="3999937" y="1206890"/>
                  <a:pt x="3995314" y="1191686"/>
                  <a:pt x="3981407" y="1189391"/>
                </a:cubicBezTo>
                <a:close/>
                <a:moveTo>
                  <a:pt x="4172655" y="1159508"/>
                </a:moveTo>
                <a:lnTo>
                  <a:pt x="4171489" y="1166578"/>
                </a:lnTo>
                <a:lnTo>
                  <a:pt x="4152953" y="1173044"/>
                </a:lnTo>
                <a:lnTo>
                  <a:pt x="4151481" y="1168224"/>
                </a:lnTo>
                <a:cubicBezTo>
                  <a:pt x="4157044" y="1169142"/>
                  <a:pt x="4163920" y="1166427"/>
                  <a:pt x="4172110" y="1160080"/>
                </a:cubicBezTo>
                <a:close/>
                <a:moveTo>
                  <a:pt x="4037023" y="1137954"/>
                </a:moveTo>
                <a:lnTo>
                  <a:pt x="4049550" y="1140020"/>
                </a:lnTo>
                <a:lnTo>
                  <a:pt x="4046768" y="1156881"/>
                </a:lnTo>
                <a:lnTo>
                  <a:pt x="4034241" y="1154815"/>
                </a:lnTo>
                <a:close/>
                <a:moveTo>
                  <a:pt x="3565831" y="1135638"/>
                </a:moveTo>
                <a:lnTo>
                  <a:pt x="3578358" y="1137705"/>
                </a:lnTo>
                <a:lnTo>
                  <a:pt x="3574184" y="1163005"/>
                </a:lnTo>
                <a:lnTo>
                  <a:pt x="3561657" y="1160938"/>
                </a:lnTo>
                <a:close/>
                <a:moveTo>
                  <a:pt x="3980008" y="1119879"/>
                </a:moveTo>
                <a:lnTo>
                  <a:pt x="3992534" y="1121946"/>
                </a:lnTo>
                <a:lnTo>
                  <a:pt x="3989753" y="1138807"/>
                </a:lnTo>
                <a:lnTo>
                  <a:pt x="3977226" y="1136740"/>
                </a:lnTo>
                <a:close/>
                <a:moveTo>
                  <a:pt x="3506045" y="1108454"/>
                </a:moveTo>
                <a:cubicBezTo>
                  <a:pt x="3514389" y="1109831"/>
                  <a:pt x="3518085" y="1113334"/>
                  <a:pt x="3517158" y="1118955"/>
                </a:cubicBezTo>
                <a:lnTo>
                  <a:pt x="3543581" y="1114647"/>
                </a:lnTo>
                <a:lnTo>
                  <a:pt x="3556108" y="1116714"/>
                </a:lnTo>
                <a:lnTo>
                  <a:pt x="3551934" y="1142013"/>
                </a:lnTo>
                <a:lnTo>
                  <a:pt x="3503263" y="1125315"/>
                </a:lnTo>
                <a:close/>
                <a:moveTo>
                  <a:pt x="4219689" y="1108126"/>
                </a:moveTo>
                <a:lnTo>
                  <a:pt x="4242378" y="1117308"/>
                </a:lnTo>
                <a:lnTo>
                  <a:pt x="4223345" y="1122345"/>
                </a:lnTo>
                <a:cubicBezTo>
                  <a:pt x="4222417" y="1127965"/>
                  <a:pt x="4225188" y="1137076"/>
                  <a:pt x="4231677" y="1149692"/>
                </a:cubicBezTo>
                <a:lnTo>
                  <a:pt x="4220537" y="1174670"/>
                </a:lnTo>
                <a:lnTo>
                  <a:pt x="4196521" y="1170708"/>
                </a:lnTo>
                <a:lnTo>
                  <a:pt x="4173596" y="1158520"/>
                </a:lnTo>
                <a:lnTo>
                  <a:pt x="4183956" y="1147639"/>
                </a:lnTo>
                <a:lnTo>
                  <a:pt x="4199302" y="1153846"/>
                </a:lnTo>
                <a:cubicBezTo>
                  <a:pt x="4199920" y="1150098"/>
                  <a:pt x="4206710" y="1134853"/>
                  <a:pt x="4219689" y="1108126"/>
                </a:cubicBezTo>
                <a:close/>
                <a:moveTo>
                  <a:pt x="3412862" y="1075760"/>
                </a:moveTo>
                <a:lnTo>
                  <a:pt x="3410079" y="1092621"/>
                </a:lnTo>
                <a:lnTo>
                  <a:pt x="3435112" y="1096751"/>
                </a:lnTo>
                <a:lnTo>
                  <a:pt x="3437893" y="1079889"/>
                </a:lnTo>
                <a:close/>
                <a:moveTo>
                  <a:pt x="3573949" y="1061554"/>
                </a:moveTo>
                <a:lnTo>
                  <a:pt x="3572559" y="1069977"/>
                </a:lnTo>
                <a:lnTo>
                  <a:pt x="3597591" y="1074107"/>
                </a:lnTo>
                <a:lnTo>
                  <a:pt x="3598982" y="1065684"/>
                </a:lnTo>
                <a:close/>
                <a:moveTo>
                  <a:pt x="4092200" y="1037361"/>
                </a:moveTo>
                <a:lnTo>
                  <a:pt x="4099358" y="1038542"/>
                </a:lnTo>
                <a:lnTo>
                  <a:pt x="4092682" y="1055064"/>
                </a:lnTo>
                <a:lnTo>
                  <a:pt x="4081489" y="1072953"/>
                </a:lnTo>
                <a:lnTo>
                  <a:pt x="4079565" y="1084617"/>
                </a:lnTo>
                <a:lnTo>
                  <a:pt x="4072290" y="1092477"/>
                </a:lnTo>
                <a:lnTo>
                  <a:pt x="4069130" y="1111631"/>
                </a:lnTo>
                <a:lnTo>
                  <a:pt x="4065764" y="1119601"/>
                </a:lnTo>
                <a:lnTo>
                  <a:pt x="4053259" y="1117538"/>
                </a:lnTo>
                <a:lnTo>
                  <a:pt x="4054651" y="1109100"/>
                </a:lnTo>
                <a:cubicBezTo>
                  <a:pt x="4078138" y="1070637"/>
                  <a:pt x="4090654" y="1046728"/>
                  <a:pt x="4092200" y="1037361"/>
                </a:cubicBezTo>
                <a:close/>
                <a:moveTo>
                  <a:pt x="3683587" y="1019396"/>
                </a:moveTo>
                <a:lnTo>
                  <a:pt x="3696092" y="1021459"/>
                </a:lnTo>
                <a:cubicBezTo>
                  <a:pt x="3694237" y="1032700"/>
                  <a:pt x="3701653" y="1039698"/>
                  <a:pt x="3718342" y="1042451"/>
                </a:cubicBezTo>
                <a:lnTo>
                  <a:pt x="3703055" y="1057249"/>
                </a:lnTo>
                <a:lnTo>
                  <a:pt x="3700273" y="1074111"/>
                </a:lnTo>
                <a:lnTo>
                  <a:pt x="3709442" y="1075624"/>
                </a:lnTo>
                <a:lnTo>
                  <a:pt x="3698847" y="1091924"/>
                </a:lnTo>
                <a:lnTo>
                  <a:pt x="3694126" y="1091853"/>
                </a:lnTo>
                <a:cubicBezTo>
                  <a:pt x="3687402" y="1093630"/>
                  <a:pt x="3683575" y="1097329"/>
                  <a:pt x="3682647" y="1102950"/>
                </a:cubicBezTo>
                <a:lnTo>
                  <a:pt x="3681255" y="1111387"/>
                </a:lnTo>
                <a:lnTo>
                  <a:pt x="3685717" y="1112124"/>
                </a:lnTo>
                <a:lnTo>
                  <a:pt x="3677834" y="1124251"/>
                </a:lnTo>
                <a:lnTo>
                  <a:pt x="3665969" y="1126185"/>
                </a:lnTo>
                <a:lnTo>
                  <a:pt x="3686818" y="1077664"/>
                </a:lnTo>
                <a:cubicBezTo>
                  <a:pt x="3688364" y="1068297"/>
                  <a:pt x="3676634" y="1061542"/>
                  <a:pt x="3651602" y="1057413"/>
                </a:cubicBezTo>
                <a:lnTo>
                  <a:pt x="3655773" y="1032128"/>
                </a:lnTo>
                <a:cubicBezTo>
                  <a:pt x="3657319" y="1022760"/>
                  <a:pt x="3666589" y="1018516"/>
                  <a:pt x="3683587" y="1019396"/>
                </a:cubicBezTo>
                <a:close/>
                <a:moveTo>
                  <a:pt x="3757446" y="1014262"/>
                </a:moveTo>
                <a:lnTo>
                  <a:pt x="3761463" y="1014924"/>
                </a:lnTo>
                <a:lnTo>
                  <a:pt x="3760056" y="1023458"/>
                </a:lnTo>
                <a:lnTo>
                  <a:pt x="3757043" y="1016705"/>
                </a:lnTo>
                <a:close/>
                <a:moveTo>
                  <a:pt x="3736432" y="1010795"/>
                </a:moveTo>
                <a:lnTo>
                  <a:pt x="3746084" y="1012387"/>
                </a:lnTo>
                <a:lnTo>
                  <a:pt x="3731723" y="1039333"/>
                </a:lnTo>
                <a:close/>
                <a:moveTo>
                  <a:pt x="3763262" y="1004021"/>
                </a:moveTo>
                <a:lnTo>
                  <a:pt x="3762855" y="1006486"/>
                </a:lnTo>
                <a:lnTo>
                  <a:pt x="3760838" y="1006154"/>
                </a:lnTo>
                <a:close/>
                <a:moveTo>
                  <a:pt x="3463865" y="1000467"/>
                </a:moveTo>
                <a:cubicBezTo>
                  <a:pt x="3449958" y="998172"/>
                  <a:pt x="3440686" y="1002416"/>
                  <a:pt x="3436051" y="1013198"/>
                </a:cubicBezTo>
                <a:lnTo>
                  <a:pt x="3430951" y="1044103"/>
                </a:lnTo>
                <a:lnTo>
                  <a:pt x="3455984" y="1048233"/>
                </a:lnTo>
                <a:lnTo>
                  <a:pt x="3457374" y="1039810"/>
                </a:lnTo>
                <a:lnTo>
                  <a:pt x="3447165" y="1023684"/>
                </a:lnTo>
                <a:cubicBezTo>
                  <a:pt x="3455510" y="1025061"/>
                  <a:pt x="3460154" y="1022949"/>
                  <a:pt x="3461082" y="1017328"/>
                </a:cubicBezTo>
                <a:close/>
                <a:moveTo>
                  <a:pt x="3712792" y="998227"/>
                </a:moveTo>
                <a:lnTo>
                  <a:pt x="3725296" y="1000290"/>
                </a:lnTo>
                <a:lnTo>
                  <a:pt x="3722515" y="1017151"/>
                </a:lnTo>
                <a:lnTo>
                  <a:pt x="3710011" y="1015088"/>
                </a:lnTo>
                <a:close/>
                <a:moveTo>
                  <a:pt x="3700441" y="970216"/>
                </a:moveTo>
                <a:lnTo>
                  <a:pt x="3704436" y="970875"/>
                </a:lnTo>
                <a:lnTo>
                  <a:pt x="3701655" y="987736"/>
                </a:lnTo>
                <a:lnTo>
                  <a:pt x="3689151" y="985673"/>
                </a:lnTo>
                <a:lnTo>
                  <a:pt x="3691529" y="971257"/>
                </a:lnTo>
                <a:lnTo>
                  <a:pt x="3700038" y="972661"/>
                </a:lnTo>
                <a:close/>
                <a:moveTo>
                  <a:pt x="3733178" y="952523"/>
                </a:moveTo>
                <a:lnTo>
                  <a:pt x="3745704" y="954589"/>
                </a:lnTo>
                <a:cubicBezTo>
                  <a:pt x="3744932" y="959273"/>
                  <a:pt x="3746439" y="963128"/>
                  <a:pt x="3750224" y="966156"/>
                </a:cubicBezTo>
                <a:lnTo>
                  <a:pt x="3767400" y="972392"/>
                </a:lnTo>
                <a:lnTo>
                  <a:pt x="3750331" y="1004420"/>
                </a:lnTo>
                <a:lnTo>
                  <a:pt x="3750328" y="1004420"/>
                </a:lnTo>
                <a:lnTo>
                  <a:pt x="3753110" y="987558"/>
                </a:lnTo>
                <a:lnTo>
                  <a:pt x="3740606" y="985495"/>
                </a:lnTo>
                <a:lnTo>
                  <a:pt x="3714182" y="989803"/>
                </a:lnTo>
                <a:close/>
                <a:moveTo>
                  <a:pt x="3774911" y="933419"/>
                </a:moveTo>
                <a:lnTo>
                  <a:pt x="3787415" y="935482"/>
                </a:lnTo>
                <a:lnTo>
                  <a:pt x="3791008" y="947254"/>
                </a:lnTo>
                <a:lnTo>
                  <a:pt x="3781624" y="945706"/>
                </a:lnTo>
                <a:lnTo>
                  <a:pt x="3774368" y="959318"/>
                </a:lnTo>
                <a:lnTo>
                  <a:pt x="3770736" y="958719"/>
                </a:lnTo>
                <a:close/>
                <a:moveTo>
                  <a:pt x="4181443" y="904692"/>
                </a:moveTo>
                <a:lnTo>
                  <a:pt x="4190967" y="906264"/>
                </a:lnTo>
                <a:lnTo>
                  <a:pt x="4190412" y="909630"/>
                </a:lnTo>
                <a:lnTo>
                  <a:pt x="4187414" y="911611"/>
                </a:lnTo>
                <a:lnTo>
                  <a:pt x="4179587" y="910319"/>
                </a:lnTo>
                <a:close/>
                <a:moveTo>
                  <a:pt x="3541282" y="894874"/>
                </a:moveTo>
                <a:lnTo>
                  <a:pt x="3539890" y="903313"/>
                </a:lnTo>
                <a:lnTo>
                  <a:pt x="3564921" y="907443"/>
                </a:lnTo>
                <a:lnTo>
                  <a:pt x="3566313" y="899004"/>
                </a:lnTo>
                <a:close/>
                <a:moveTo>
                  <a:pt x="4187710" y="885687"/>
                </a:moveTo>
                <a:lnTo>
                  <a:pt x="4194186" y="886755"/>
                </a:lnTo>
                <a:lnTo>
                  <a:pt x="4192357" y="897840"/>
                </a:lnTo>
                <a:lnTo>
                  <a:pt x="4184149" y="896485"/>
                </a:lnTo>
                <a:close/>
                <a:moveTo>
                  <a:pt x="3627504" y="839818"/>
                </a:moveTo>
                <a:lnTo>
                  <a:pt x="3640009" y="841881"/>
                </a:lnTo>
                <a:lnTo>
                  <a:pt x="3637227" y="858743"/>
                </a:lnTo>
                <a:lnTo>
                  <a:pt x="3624722" y="856680"/>
                </a:lnTo>
                <a:close/>
                <a:moveTo>
                  <a:pt x="3666430" y="837587"/>
                </a:moveTo>
                <a:lnTo>
                  <a:pt x="3687301" y="841031"/>
                </a:lnTo>
                <a:lnTo>
                  <a:pt x="3684519" y="857893"/>
                </a:lnTo>
                <a:lnTo>
                  <a:pt x="3663648" y="854449"/>
                </a:lnTo>
                <a:close/>
                <a:moveTo>
                  <a:pt x="3858965" y="787599"/>
                </a:moveTo>
                <a:lnTo>
                  <a:pt x="3855107" y="810981"/>
                </a:lnTo>
                <a:lnTo>
                  <a:pt x="3846764" y="809604"/>
                </a:lnTo>
                <a:lnTo>
                  <a:pt x="3849981" y="790103"/>
                </a:lnTo>
                <a:close/>
                <a:moveTo>
                  <a:pt x="3873461" y="777594"/>
                </a:moveTo>
                <a:lnTo>
                  <a:pt x="3873176" y="779321"/>
                </a:lnTo>
                <a:lnTo>
                  <a:pt x="3872018" y="779130"/>
                </a:lnTo>
                <a:close/>
                <a:moveTo>
                  <a:pt x="3775842" y="771916"/>
                </a:moveTo>
                <a:lnTo>
                  <a:pt x="3785259" y="773469"/>
                </a:lnTo>
                <a:lnTo>
                  <a:pt x="3783949" y="775764"/>
                </a:lnTo>
                <a:lnTo>
                  <a:pt x="3782556" y="784203"/>
                </a:lnTo>
                <a:lnTo>
                  <a:pt x="3796768" y="786546"/>
                </a:lnTo>
                <a:lnTo>
                  <a:pt x="3778609" y="833001"/>
                </a:lnTo>
                <a:lnTo>
                  <a:pt x="3816167" y="839197"/>
                </a:lnTo>
                <a:lnTo>
                  <a:pt x="3806423" y="820270"/>
                </a:lnTo>
                <a:lnTo>
                  <a:pt x="3809205" y="803408"/>
                </a:lnTo>
                <a:cubicBezTo>
                  <a:pt x="3820330" y="805243"/>
                  <a:pt x="3829063" y="810772"/>
                  <a:pt x="3835401" y="819995"/>
                </a:cubicBezTo>
                <a:lnTo>
                  <a:pt x="3840612" y="837074"/>
                </a:lnTo>
                <a:lnTo>
                  <a:pt x="3838171" y="836671"/>
                </a:lnTo>
                <a:lnTo>
                  <a:pt x="3821218" y="869944"/>
                </a:lnTo>
                <a:lnTo>
                  <a:pt x="3812459" y="861680"/>
                </a:lnTo>
                <a:lnTo>
                  <a:pt x="3799932" y="859613"/>
                </a:lnTo>
                <a:cubicBezTo>
                  <a:pt x="3769335" y="923847"/>
                  <a:pt x="3738740" y="953440"/>
                  <a:pt x="3708146" y="948393"/>
                </a:cubicBezTo>
                <a:lnTo>
                  <a:pt x="3709965" y="937366"/>
                </a:lnTo>
                <a:lnTo>
                  <a:pt x="3723208" y="910081"/>
                </a:lnTo>
                <a:lnTo>
                  <a:pt x="3717688" y="906484"/>
                </a:lnTo>
                <a:lnTo>
                  <a:pt x="3733193" y="874575"/>
                </a:lnTo>
                <a:cubicBezTo>
                  <a:pt x="3724849" y="873199"/>
                  <a:pt x="3721128" y="869705"/>
                  <a:pt x="3722055" y="864085"/>
                </a:cubicBezTo>
                <a:cubicBezTo>
                  <a:pt x="3754197" y="825125"/>
                  <a:pt x="3772134" y="794398"/>
                  <a:pt x="3775842" y="771916"/>
                </a:cubicBezTo>
                <a:close/>
                <a:moveTo>
                  <a:pt x="3700748" y="759526"/>
                </a:moveTo>
                <a:lnTo>
                  <a:pt x="3713253" y="761590"/>
                </a:lnTo>
                <a:lnTo>
                  <a:pt x="3710471" y="778451"/>
                </a:lnTo>
                <a:lnTo>
                  <a:pt x="3697966" y="776388"/>
                </a:lnTo>
                <a:close/>
                <a:moveTo>
                  <a:pt x="3681267" y="747659"/>
                </a:moveTo>
                <a:lnTo>
                  <a:pt x="3689611" y="749036"/>
                </a:lnTo>
                <a:lnTo>
                  <a:pt x="3686829" y="765898"/>
                </a:lnTo>
                <a:lnTo>
                  <a:pt x="3678485" y="764521"/>
                </a:lnTo>
                <a:close/>
                <a:moveTo>
                  <a:pt x="3846291" y="734471"/>
                </a:moveTo>
                <a:lnTo>
                  <a:pt x="3850332" y="735856"/>
                </a:lnTo>
                <a:lnTo>
                  <a:pt x="3844534" y="745122"/>
                </a:lnTo>
                <a:close/>
                <a:moveTo>
                  <a:pt x="3721134" y="713822"/>
                </a:moveTo>
                <a:lnTo>
                  <a:pt x="3746165" y="717952"/>
                </a:lnTo>
                <a:lnTo>
                  <a:pt x="3742456" y="740434"/>
                </a:lnTo>
                <a:cubicBezTo>
                  <a:pt x="3728549" y="738140"/>
                  <a:pt x="3721132" y="731143"/>
                  <a:pt x="3720206" y="719443"/>
                </a:cubicBezTo>
                <a:close/>
                <a:moveTo>
                  <a:pt x="3912244" y="690697"/>
                </a:moveTo>
                <a:lnTo>
                  <a:pt x="3892193" y="742044"/>
                </a:lnTo>
                <a:lnTo>
                  <a:pt x="3883458" y="740603"/>
                </a:lnTo>
                <a:lnTo>
                  <a:pt x="3891715" y="719931"/>
                </a:lnTo>
                <a:close/>
                <a:moveTo>
                  <a:pt x="3875287" y="681137"/>
                </a:moveTo>
                <a:lnTo>
                  <a:pt x="3876662" y="681364"/>
                </a:lnTo>
                <a:lnTo>
                  <a:pt x="3873880" y="698226"/>
                </a:lnTo>
                <a:lnTo>
                  <a:pt x="3872384" y="700617"/>
                </a:lnTo>
                <a:lnTo>
                  <a:pt x="3865774" y="694377"/>
                </a:lnTo>
                <a:close/>
                <a:moveTo>
                  <a:pt x="3829640" y="679763"/>
                </a:moveTo>
                <a:lnTo>
                  <a:pt x="3842132" y="681824"/>
                </a:lnTo>
                <a:lnTo>
                  <a:pt x="3840286" y="693016"/>
                </a:lnTo>
                <a:lnTo>
                  <a:pt x="3836543" y="698222"/>
                </a:lnTo>
                <a:lnTo>
                  <a:pt x="3826823" y="696618"/>
                </a:lnTo>
                <a:lnTo>
                  <a:pt x="3829589" y="679850"/>
                </a:lnTo>
                <a:close/>
                <a:moveTo>
                  <a:pt x="3577908" y="672873"/>
                </a:moveTo>
                <a:lnTo>
                  <a:pt x="3590413" y="674936"/>
                </a:lnTo>
                <a:lnTo>
                  <a:pt x="3589024" y="683359"/>
                </a:lnTo>
                <a:cubicBezTo>
                  <a:pt x="3585314" y="705841"/>
                  <a:pt x="3576208" y="735130"/>
                  <a:pt x="3561682" y="771224"/>
                </a:cubicBezTo>
                <a:lnTo>
                  <a:pt x="3560290" y="779662"/>
                </a:lnTo>
                <a:lnTo>
                  <a:pt x="3533869" y="783955"/>
                </a:lnTo>
                <a:cubicBezTo>
                  <a:pt x="3537269" y="763347"/>
                  <a:pt x="3551948" y="726324"/>
                  <a:pt x="3577908" y="672873"/>
                </a:cubicBezTo>
                <a:close/>
                <a:moveTo>
                  <a:pt x="3928105" y="655211"/>
                </a:moveTo>
                <a:lnTo>
                  <a:pt x="3932123" y="655874"/>
                </a:lnTo>
                <a:lnTo>
                  <a:pt x="3931134" y="661867"/>
                </a:lnTo>
                <a:lnTo>
                  <a:pt x="3927117" y="661204"/>
                </a:lnTo>
                <a:close/>
                <a:moveTo>
                  <a:pt x="4070305" y="650560"/>
                </a:moveTo>
                <a:lnTo>
                  <a:pt x="4092061" y="669046"/>
                </a:lnTo>
                <a:lnTo>
                  <a:pt x="4089998" y="671039"/>
                </a:lnTo>
                <a:lnTo>
                  <a:pt x="4080341" y="669446"/>
                </a:lnTo>
                <a:lnTo>
                  <a:pt x="4073085" y="666147"/>
                </a:lnTo>
                <a:cubicBezTo>
                  <a:pt x="4070074" y="662764"/>
                  <a:pt x="4069034" y="658262"/>
                  <a:pt x="4069962" y="652641"/>
                </a:cubicBezTo>
                <a:close/>
                <a:moveTo>
                  <a:pt x="3600151" y="615913"/>
                </a:moveTo>
                <a:lnTo>
                  <a:pt x="3623791" y="628480"/>
                </a:lnTo>
                <a:lnTo>
                  <a:pt x="3604332" y="668563"/>
                </a:lnTo>
                <a:lnTo>
                  <a:pt x="3580690" y="656010"/>
                </a:lnTo>
                <a:close/>
                <a:moveTo>
                  <a:pt x="3441618" y="589758"/>
                </a:moveTo>
                <a:lnTo>
                  <a:pt x="3437444" y="615058"/>
                </a:lnTo>
                <a:cubicBezTo>
                  <a:pt x="3454131" y="617811"/>
                  <a:pt x="3463402" y="613566"/>
                  <a:pt x="3465257" y="602325"/>
                </a:cubicBezTo>
                <a:lnTo>
                  <a:pt x="3466649" y="593887"/>
                </a:lnTo>
                <a:close/>
                <a:moveTo>
                  <a:pt x="3725836" y="571088"/>
                </a:moveTo>
                <a:cubicBezTo>
                  <a:pt x="3711930" y="568794"/>
                  <a:pt x="3702660" y="573037"/>
                  <a:pt x="3698023" y="583819"/>
                </a:cubicBezTo>
                <a:lnTo>
                  <a:pt x="3723054" y="587949"/>
                </a:lnTo>
                <a:close/>
                <a:moveTo>
                  <a:pt x="3458316" y="566540"/>
                </a:moveTo>
                <a:lnTo>
                  <a:pt x="3456927" y="574963"/>
                </a:lnTo>
                <a:lnTo>
                  <a:pt x="3481958" y="579093"/>
                </a:lnTo>
                <a:lnTo>
                  <a:pt x="3483348" y="570670"/>
                </a:lnTo>
                <a:close/>
                <a:moveTo>
                  <a:pt x="3783333" y="456436"/>
                </a:moveTo>
                <a:lnTo>
                  <a:pt x="3799860" y="459162"/>
                </a:lnTo>
                <a:lnTo>
                  <a:pt x="3777926" y="489212"/>
                </a:lnTo>
                <a:close/>
                <a:moveTo>
                  <a:pt x="3779848" y="416118"/>
                </a:moveTo>
                <a:lnTo>
                  <a:pt x="3780655" y="416651"/>
                </a:lnTo>
                <a:lnTo>
                  <a:pt x="3800152" y="431032"/>
                </a:lnTo>
                <a:lnTo>
                  <a:pt x="3775552" y="422592"/>
                </a:lnTo>
                <a:close/>
                <a:moveTo>
                  <a:pt x="3560303" y="415934"/>
                </a:moveTo>
                <a:lnTo>
                  <a:pt x="3568646" y="417310"/>
                </a:lnTo>
                <a:lnTo>
                  <a:pt x="3565864" y="434172"/>
                </a:lnTo>
                <a:lnTo>
                  <a:pt x="3557520" y="432796"/>
                </a:lnTo>
                <a:close/>
                <a:moveTo>
                  <a:pt x="3673463" y="369028"/>
                </a:moveTo>
                <a:lnTo>
                  <a:pt x="3670682" y="385889"/>
                </a:lnTo>
                <a:lnTo>
                  <a:pt x="3695713" y="390019"/>
                </a:lnTo>
                <a:lnTo>
                  <a:pt x="3698495" y="373158"/>
                </a:lnTo>
                <a:close/>
                <a:moveTo>
                  <a:pt x="2367089" y="843"/>
                </a:moveTo>
                <a:cubicBezTo>
                  <a:pt x="2754693" y="-10500"/>
                  <a:pt x="3148626" y="94111"/>
                  <a:pt x="3459379" y="231271"/>
                </a:cubicBezTo>
                <a:cubicBezTo>
                  <a:pt x="3493907" y="246511"/>
                  <a:pt x="3529001" y="263716"/>
                  <a:pt x="3564485" y="282706"/>
                </a:cubicBezTo>
                <a:lnTo>
                  <a:pt x="3600737" y="303676"/>
                </a:lnTo>
                <a:lnTo>
                  <a:pt x="3531099" y="437089"/>
                </a:lnTo>
                <a:cubicBezTo>
                  <a:pt x="3553350" y="440760"/>
                  <a:pt x="3562773" y="452907"/>
                  <a:pt x="3559373" y="473515"/>
                </a:cubicBezTo>
                <a:lnTo>
                  <a:pt x="3584405" y="477645"/>
                </a:lnTo>
                <a:lnTo>
                  <a:pt x="3588114" y="455163"/>
                </a:lnTo>
                <a:lnTo>
                  <a:pt x="3607575" y="415065"/>
                </a:lnTo>
                <a:cubicBezTo>
                  <a:pt x="3588106" y="411853"/>
                  <a:pt x="3577918" y="395747"/>
                  <a:pt x="3576991" y="366726"/>
                </a:cubicBezTo>
                <a:lnTo>
                  <a:pt x="3617788" y="313539"/>
                </a:lnTo>
                <a:lnTo>
                  <a:pt x="3671928" y="344857"/>
                </a:lnTo>
                <a:lnTo>
                  <a:pt x="3708576" y="369056"/>
                </a:lnTo>
                <a:lnTo>
                  <a:pt x="3703542" y="378937"/>
                </a:lnTo>
                <a:lnTo>
                  <a:pt x="3702149" y="387375"/>
                </a:lnTo>
                <a:lnTo>
                  <a:pt x="3714654" y="389438"/>
                </a:lnTo>
                <a:lnTo>
                  <a:pt x="3734535" y="386197"/>
                </a:lnTo>
                <a:lnTo>
                  <a:pt x="3743534" y="392139"/>
                </a:lnTo>
                <a:lnTo>
                  <a:pt x="3724684" y="420597"/>
                </a:lnTo>
                <a:lnTo>
                  <a:pt x="3709628" y="435623"/>
                </a:lnTo>
                <a:cubicBezTo>
                  <a:pt x="3708856" y="440307"/>
                  <a:pt x="3710362" y="444162"/>
                  <a:pt x="3714148" y="447190"/>
                </a:cubicBezTo>
                <a:lnTo>
                  <a:pt x="3724864" y="451081"/>
                </a:lnTo>
                <a:lnTo>
                  <a:pt x="3727169" y="469437"/>
                </a:lnTo>
                <a:cubicBezTo>
                  <a:pt x="3716043" y="467602"/>
                  <a:pt x="3694873" y="492022"/>
                  <a:pt x="3663659" y="542683"/>
                </a:cubicBezTo>
                <a:cubicBezTo>
                  <a:pt x="3649753" y="540389"/>
                  <a:pt x="3642336" y="533391"/>
                  <a:pt x="3641409" y="521691"/>
                </a:cubicBezTo>
                <a:lnTo>
                  <a:pt x="3642801" y="513253"/>
                </a:lnTo>
                <a:cubicBezTo>
                  <a:pt x="3671851" y="493027"/>
                  <a:pt x="3687931" y="473556"/>
                  <a:pt x="3691022" y="454821"/>
                </a:cubicBezTo>
                <a:lnTo>
                  <a:pt x="3665990" y="450692"/>
                </a:lnTo>
                <a:cubicBezTo>
                  <a:pt x="3627359" y="528995"/>
                  <a:pt x="3591509" y="590438"/>
                  <a:pt x="3558440" y="635020"/>
                </a:cubicBezTo>
                <a:lnTo>
                  <a:pt x="3545914" y="632953"/>
                </a:lnTo>
                <a:lnTo>
                  <a:pt x="3548696" y="616091"/>
                </a:lnTo>
                <a:lnTo>
                  <a:pt x="3527848" y="612652"/>
                </a:lnTo>
                <a:lnTo>
                  <a:pt x="3526457" y="621075"/>
                </a:lnTo>
                <a:cubicBezTo>
                  <a:pt x="3524294" y="634189"/>
                  <a:pt x="3525220" y="645889"/>
                  <a:pt x="3529237" y="656174"/>
                </a:cubicBezTo>
                <a:lnTo>
                  <a:pt x="3518112" y="671660"/>
                </a:lnTo>
                <a:lnTo>
                  <a:pt x="3524136" y="687095"/>
                </a:lnTo>
                <a:cubicBezTo>
                  <a:pt x="3521663" y="702082"/>
                  <a:pt x="3511917" y="717796"/>
                  <a:pt x="3494920" y="734236"/>
                </a:cubicBezTo>
                <a:lnTo>
                  <a:pt x="3511619" y="762964"/>
                </a:lnTo>
                <a:lnTo>
                  <a:pt x="3510227" y="771402"/>
                </a:lnTo>
                <a:cubicBezTo>
                  <a:pt x="3501263" y="825734"/>
                  <a:pt x="3481474" y="850366"/>
                  <a:pt x="3450881" y="845319"/>
                </a:cubicBezTo>
                <a:lnTo>
                  <a:pt x="3449488" y="853758"/>
                </a:lnTo>
                <a:lnTo>
                  <a:pt x="3455062" y="897971"/>
                </a:lnTo>
                <a:lnTo>
                  <a:pt x="3480093" y="902100"/>
                </a:lnTo>
                <a:lnTo>
                  <a:pt x="3482875" y="885238"/>
                </a:lnTo>
                <a:lnTo>
                  <a:pt x="3500954" y="827608"/>
                </a:lnTo>
                <a:lnTo>
                  <a:pt x="3513459" y="829671"/>
                </a:lnTo>
                <a:lnTo>
                  <a:pt x="3512069" y="838094"/>
                </a:lnTo>
                <a:lnTo>
                  <a:pt x="3454119" y="981538"/>
                </a:lnTo>
                <a:lnTo>
                  <a:pt x="3473600" y="993405"/>
                </a:lnTo>
                <a:cubicBezTo>
                  <a:pt x="3475454" y="982164"/>
                  <a:pt x="3484726" y="977920"/>
                  <a:pt x="3501414" y="980673"/>
                </a:cubicBezTo>
                <a:lnTo>
                  <a:pt x="3502803" y="972250"/>
                </a:lnTo>
                <a:lnTo>
                  <a:pt x="3493058" y="953321"/>
                </a:lnTo>
                <a:lnTo>
                  <a:pt x="3518090" y="957451"/>
                </a:lnTo>
                <a:lnTo>
                  <a:pt x="3498160" y="922401"/>
                </a:lnTo>
                <a:cubicBezTo>
                  <a:pt x="3506504" y="923778"/>
                  <a:pt x="3516237" y="916731"/>
                  <a:pt x="3527363" y="901246"/>
                </a:cubicBezTo>
                <a:lnTo>
                  <a:pt x="3517640" y="882321"/>
                </a:lnTo>
                <a:cubicBezTo>
                  <a:pt x="3525984" y="883698"/>
                  <a:pt x="3540201" y="849478"/>
                  <a:pt x="3560290" y="779662"/>
                </a:cubicBezTo>
                <a:lnTo>
                  <a:pt x="3572795" y="781725"/>
                </a:lnTo>
                <a:cubicBezTo>
                  <a:pt x="3629351" y="698680"/>
                  <a:pt x="3659803" y="644045"/>
                  <a:pt x="3664131" y="617816"/>
                </a:cubicBezTo>
                <a:lnTo>
                  <a:pt x="3665523" y="609378"/>
                </a:lnTo>
                <a:cubicBezTo>
                  <a:pt x="3657179" y="608001"/>
                  <a:pt x="3644187" y="608752"/>
                  <a:pt x="3626572" y="611619"/>
                </a:cubicBezTo>
                <a:lnTo>
                  <a:pt x="3601541" y="607490"/>
                </a:lnTo>
                <a:lnTo>
                  <a:pt x="3631674" y="580699"/>
                </a:lnTo>
                <a:lnTo>
                  <a:pt x="3679417" y="603018"/>
                </a:lnTo>
                <a:lnTo>
                  <a:pt x="3680810" y="594579"/>
                </a:lnTo>
                <a:cubicBezTo>
                  <a:pt x="3689154" y="595956"/>
                  <a:pt x="3692871" y="599464"/>
                  <a:pt x="3691944" y="605085"/>
                </a:cubicBezTo>
                <a:cubicBezTo>
                  <a:pt x="3705851" y="607379"/>
                  <a:pt x="3713567" y="603833"/>
                  <a:pt x="3715113" y="594465"/>
                </a:cubicBezTo>
                <a:lnTo>
                  <a:pt x="3694264" y="591026"/>
                </a:lnTo>
                <a:lnTo>
                  <a:pt x="3698435" y="565740"/>
                </a:lnTo>
                <a:lnTo>
                  <a:pt x="3719284" y="569180"/>
                </a:lnTo>
                <a:lnTo>
                  <a:pt x="3713722" y="550943"/>
                </a:lnTo>
                <a:cubicBezTo>
                  <a:pt x="3717586" y="527523"/>
                  <a:pt x="3725393" y="504032"/>
                  <a:pt x="3737139" y="480467"/>
                </a:cubicBezTo>
                <a:lnTo>
                  <a:pt x="3759119" y="447353"/>
                </a:lnTo>
                <a:lnTo>
                  <a:pt x="3750419" y="500088"/>
                </a:lnTo>
                <a:lnTo>
                  <a:pt x="3758854" y="501479"/>
                </a:lnTo>
                <a:lnTo>
                  <a:pt x="3741549" y="512224"/>
                </a:lnTo>
                <a:lnTo>
                  <a:pt x="3766580" y="516354"/>
                </a:lnTo>
                <a:lnTo>
                  <a:pt x="3763798" y="533216"/>
                </a:lnTo>
                <a:lnTo>
                  <a:pt x="3740157" y="520663"/>
                </a:lnTo>
                <a:cubicBezTo>
                  <a:pt x="3739229" y="526283"/>
                  <a:pt x="3742000" y="535392"/>
                  <a:pt x="3748489" y="548010"/>
                </a:cubicBezTo>
                <a:cubicBezTo>
                  <a:pt x="3724074" y="592095"/>
                  <a:pt x="3710785" y="620694"/>
                  <a:pt x="3708622" y="633809"/>
                </a:cubicBezTo>
                <a:lnTo>
                  <a:pt x="3689162" y="621946"/>
                </a:lnTo>
                <a:lnTo>
                  <a:pt x="3676636" y="619879"/>
                </a:lnTo>
                <a:lnTo>
                  <a:pt x="3672464" y="645164"/>
                </a:lnTo>
                <a:lnTo>
                  <a:pt x="3684991" y="647231"/>
                </a:lnTo>
                <a:cubicBezTo>
                  <a:pt x="3686844" y="670630"/>
                  <a:pt x="3696114" y="683706"/>
                  <a:pt x="3712803" y="686459"/>
                </a:cubicBezTo>
                <a:lnTo>
                  <a:pt x="3711411" y="694898"/>
                </a:lnTo>
                <a:lnTo>
                  <a:pt x="3698884" y="692831"/>
                </a:lnTo>
                <a:lnTo>
                  <a:pt x="3679427" y="680953"/>
                </a:lnTo>
                <a:cubicBezTo>
                  <a:pt x="3677263" y="694067"/>
                  <a:pt x="3669525" y="714930"/>
                  <a:pt x="3656235" y="743529"/>
                </a:cubicBezTo>
                <a:lnTo>
                  <a:pt x="3632596" y="730961"/>
                </a:lnTo>
                <a:lnTo>
                  <a:pt x="3620091" y="728898"/>
                </a:lnTo>
                <a:lnTo>
                  <a:pt x="3617309" y="745760"/>
                </a:lnTo>
                <a:lnTo>
                  <a:pt x="3642341" y="749890"/>
                </a:lnTo>
                <a:lnTo>
                  <a:pt x="3638167" y="775189"/>
                </a:lnTo>
                <a:lnTo>
                  <a:pt x="3614527" y="762621"/>
                </a:lnTo>
                <a:lnTo>
                  <a:pt x="3611745" y="779484"/>
                </a:lnTo>
                <a:lnTo>
                  <a:pt x="3636777" y="783613"/>
                </a:lnTo>
                <a:cubicBezTo>
                  <a:pt x="3612362" y="827697"/>
                  <a:pt x="3586081" y="857047"/>
                  <a:pt x="3557958" y="871653"/>
                </a:cubicBezTo>
                <a:lnTo>
                  <a:pt x="3582990" y="875783"/>
                </a:lnTo>
                <a:lnTo>
                  <a:pt x="3577426" y="909505"/>
                </a:lnTo>
                <a:cubicBezTo>
                  <a:pt x="3575572" y="920746"/>
                  <a:pt x="3562139" y="924304"/>
                  <a:pt x="3537108" y="920174"/>
                </a:cubicBezTo>
                <a:lnTo>
                  <a:pt x="3534791" y="934219"/>
                </a:lnTo>
                <a:cubicBezTo>
                  <a:pt x="3543135" y="935595"/>
                  <a:pt x="3547605" y="934408"/>
                  <a:pt x="3548223" y="930661"/>
                </a:cubicBezTo>
                <a:cubicBezTo>
                  <a:pt x="3561511" y="936702"/>
                  <a:pt x="3577890" y="941329"/>
                  <a:pt x="3597359" y="944541"/>
                </a:cubicBezTo>
                <a:lnTo>
                  <a:pt x="3540812" y="1053576"/>
                </a:lnTo>
                <a:cubicBezTo>
                  <a:pt x="3538957" y="1064817"/>
                  <a:pt x="3546374" y="1071813"/>
                  <a:pt x="3563062" y="1074567"/>
                </a:cubicBezTo>
                <a:cubicBezTo>
                  <a:pt x="3563680" y="1070820"/>
                  <a:pt x="3570469" y="1055574"/>
                  <a:pt x="3583450" y="1028849"/>
                </a:cubicBezTo>
                <a:cubicBezTo>
                  <a:pt x="3596428" y="1036763"/>
                  <a:pt x="3608490" y="1041647"/>
                  <a:pt x="3619616" y="1043483"/>
                </a:cubicBezTo>
                <a:lnTo>
                  <a:pt x="3616834" y="1060345"/>
                </a:lnTo>
                <a:lnTo>
                  <a:pt x="3597816" y="1097621"/>
                </a:lnTo>
                <a:lnTo>
                  <a:pt x="3581294" y="1094896"/>
                </a:lnTo>
                <a:lnTo>
                  <a:pt x="3582282" y="1088902"/>
                </a:lnTo>
                <a:lnTo>
                  <a:pt x="3557251" y="1084772"/>
                </a:lnTo>
                <a:lnTo>
                  <a:pt x="3556485" y="1089411"/>
                </a:lnTo>
                <a:lnTo>
                  <a:pt x="3536640" y="1078861"/>
                </a:lnTo>
                <a:lnTo>
                  <a:pt x="3535248" y="1087299"/>
                </a:lnTo>
                <a:cubicBezTo>
                  <a:pt x="3500327" y="1091160"/>
                  <a:pt x="3471587" y="1109512"/>
                  <a:pt x="3449026" y="1142356"/>
                </a:cubicBezTo>
                <a:cubicBezTo>
                  <a:pt x="3447480" y="1151723"/>
                  <a:pt x="3455053" y="1157775"/>
                  <a:pt x="3471740" y="1160529"/>
                </a:cubicBezTo>
                <a:lnTo>
                  <a:pt x="3484245" y="1162592"/>
                </a:lnTo>
                <a:lnTo>
                  <a:pt x="3487954" y="1140111"/>
                </a:lnTo>
                <a:lnTo>
                  <a:pt x="3500481" y="1142177"/>
                </a:lnTo>
                <a:lnTo>
                  <a:pt x="3489816" y="1206820"/>
                </a:lnTo>
                <a:lnTo>
                  <a:pt x="3514848" y="1210950"/>
                </a:lnTo>
                <a:lnTo>
                  <a:pt x="3522731" y="1163168"/>
                </a:lnTo>
                <a:lnTo>
                  <a:pt x="3547762" y="1167298"/>
                </a:lnTo>
                <a:cubicBezTo>
                  <a:pt x="3546835" y="1172918"/>
                  <a:pt x="3549760" y="1181099"/>
                  <a:pt x="3556558" y="1191843"/>
                </a:cubicBezTo>
                <a:lnTo>
                  <a:pt x="3534316" y="1248803"/>
                </a:lnTo>
                <a:lnTo>
                  <a:pt x="3559347" y="1252933"/>
                </a:lnTo>
                <a:lnTo>
                  <a:pt x="3650210" y="1065851"/>
                </a:lnTo>
                <a:lnTo>
                  <a:pt x="3662715" y="1067915"/>
                </a:lnTo>
                <a:lnTo>
                  <a:pt x="3661787" y="1073535"/>
                </a:lnTo>
                <a:cubicBezTo>
                  <a:pt x="3659624" y="1086649"/>
                  <a:pt x="3653607" y="1097204"/>
                  <a:pt x="3643719" y="1105195"/>
                </a:cubicBezTo>
                <a:lnTo>
                  <a:pt x="3645638" y="1108023"/>
                </a:lnTo>
                <a:lnTo>
                  <a:pt x="3643480" y="1107667"/>
                </a:lnTo>
                <a:lnTo>
                  <a:pt x="3642090" y="1116090"/>
                </a:lnTo>
                <a:cubicBezTo>
                  <a:pt x="3639927" y="1129205"/>
                  <a:pt x="3640854" y="1140904"/>
                  <a:pt x="3644871" y="1151190"/>
                </a:cubicBezTo>
                <a:lnTo>
                  <a:pt x="3633745" y="1166674"/>
                </a:lnTo>
                <a:lnTo>
                  <a:pt x="3639770" y="1182110"/>
                </a:lnTo>
                <a:cubicBezTo>
                  <a:pt x="3637297" y="1197098"/>
                  <a:pt x="3627551" y="1212810"/>
                  <a:pt x="3610553" y="1229250"/>
                </a:cubicBezTo>
                <a:lnTo>
                  <a:pt x="3620444" y="1246267"/>
                </a:lnTo>
                <a:lnTo>
                  <a:pt x="3619147" y="1254130"/>
                </a:lnTo>
                <a:lnTo>
                  <a:pt x="3625638" y="1255201"/>
                </a:lnTo>
                <a:lnTo>
                  <a:pt x="3627252" y="1257979"/>
                </a:lnTo>
                <a:lnTo>
                  <a:pt x="3625860" y="1266417"/>
                </a:lnTo>
                <a:cubicBezTo>
                  <a:pt x="3616897" y="1320748"/>
                  <a:pt x="3597108" y="1345382"/>
                  <a:pt x="3566513" y="1340334"/>
                </a:cubicBezTo>
                <a:lnTo>
                  <a:pt x="3565121" y="1348772"/>
                </a:lnTo>
                <a:lnTo>
                  <a:pt x="3570694" y="1392985"/>
                </a:lnTo>
                <a:lnTo>
                  <a:pt x="3595726" y="1397115"/>
                </a:lnTo>
                <a:lnTo>
                  <a:pt x="3598508" y="1380254"/>
                </a:lnTo>
                <a:lnTo>
                  <a:pt x="3616587" y="1322622"/>
                </a:lnTo>
                <a:lnTo>
                  <a:pt x="3629092" y="1324685"/>
                </a:lnTo>
                <a:lnTo>
                  <a:pt x="3627703" y="1333108"/>
                </a:lnTo>
                <a:lnTo>
                  <a:pt x="3569752" y="1476553"/>
                </a:lnTo>
                <a:lnTo>
                  <a:pt x="3589234" y="1488420"/>
                </a:lnTo>
                <a:cubicBezTo>
                  <a:pt x="3591088" y="1477179"/>
                  <a:pt x="3600360" y="1472934"/>
                  <a:pt x="3617047" y="1475688"/>
                </a:cubicBezTo>
                <a:lnTo>
                  <a:pt x="3618437" y="1467264"/>
                </a:lnTo>
                <a:lnTo>
                  <a:pt x="3608692" y="1448337"/>
                </a:lnTo>
                <a:lnTo>
                  <a:pt x="3633724" y="1452466"/>
                </a:lnTo>
                <a:lnTo>
                  <a:pt x="3613793" y="1417417"/>
                </a:lnTo>
                <a:cubicBezTo>
                  <a:pt x="3622137" y="1418793"/>
                  <a:pt x="3631871" y="1411746"/>
                  <a:pt x="3642997" y="1396261"/>
                </a:cubicBezTo>
                <a:lnTo>
                  <a:pt x="3633273" y="1377337"/>
                </a:lnTo>
                <a:cubicBezTo>
                  <a:pt x="3641618" y="1378714"/>
                  <a:pt x="3655834" y="1344493"/>
                  <a:pt x="3675924" y="1274677"/>
                </a:cubicBezTo>
                <a:lnTo>
                  <a:pt x="3688429" y="1276740"/>
                </a:lnTo>
                <a:cubicBezTo>
                  <a:pt x="3716706" y="1235217"/>
                  <a:pt x="3738459" y="1200798"/>
                  <a:pt x="3753682" y="1173479"/>
                </a:cubicBezTo>
                <a:lnTo>
                  <a:pt x="3759080" y="1162752"/>
                </a:lnTo>
                <a:lnTo>
                  <a:pt x="3763313" y="1159567"/>
                </a:lnTo>
                <a:lnTo>
                  <a:pt x="3764595" y="1151790"/>
                </a:lnTo>
                <a:lnTo>
                  <a:pt x="3771620" y="1137829"/>
                </a:lnTo>
                <a:cubicBezTo>
                  <a:pt x="3775968" y="1127721"/>
                  <a:pt x="3778682" y="1119388"/>
                  <a:pt x="3779764" y="1112830"/>
                </a:cubicBezTo>
                <a:lnTo>
                  <a:pt x="3781156" y="1104392"/>
                </a:lnTo>
                <a:lnTo>
                  <a:pt x="3774650" y="1104766"/>
                </a:lnTo>
                <a:lnTo>
                  <a:pt x="3783322" y="1092550"/>
                </a:lnTo>
                <a:lnTo>
                  <a:pt x="3795051" y="1098032"/>
                </a:lnTo>
                <a:lnTo>
                  <a:pt x="3796443" y="1089594"/>
                </a:lnTo>
                <a:cubicBezTo>
                  <a:pt x="3804786" y="1090971"/>
                  <a:pt x="3808505" y="1094478"/>
                  <a:pt x="3807578" y="1100099"/>
                </a:cubicBezTo>
                <a:cubicBezTo>
                  <a:pt x="3821484" y="1102393"/>
                  <a:pt x="3829200" y="1098847"/>
                  <a:pt x="3830745" y="1089480"/>
                </a:cubicBezTo>
                <a:lnTo>
                  <a:pt x="3809897" y="1086040"/>
                </a:lnTo>
                <a:lnTo>
                  <a:pt x="3814069" y="1060755"/>
                </a:lnTo>
                <a:lnTo>
                  <a:pt x="3834917" y="1064194"/>
                </a:lnTo>
                <a:lnTo>
                  <a:pt x="3829356" y="1045957"/>
                </a:lnTo>
                <a:lnTo>
                  <a:pt x="3840763" y="1011627"/>
                </a:lnTo>
                <a:lnTo>
                  <a:pt x="3900057" y="928094"/>
                </a:lnTo>
                <a:lnTo>
                  <a:pt x="3944104" y="834185"/>
                </a:lnTo>
                <a:lnTo>
                  <a:pt x="3977005" y="787415"/>
                </a:lnTo>
                <a:cubicBezTo>
                  <a:pt x="3990449" y="766539"/>
                  <a:pt x="4005206" y="742031"/>
                  <a:pt x="4021276" y="713890"/>
                </a:cubicBezTo>
                <a:lnTo>
                  <a:pt x="4044918" y="726444"/>
                </a:lnTo>
                <a:lnTo>
                  <a:pt x="4046308" y="718020"/>
                </a:lnTo>
                <a:lnTo>
                  <a:pt x="4036584" y="699096"/>
                </a:lnTo>
                <a:lnTo>
                  <a:pt x="4072742" y="687741"/>
                </a:lnTo>
                <a:lnTo>
                  <a:pt x="4069960" y="704602"/>
                </a:lnTo>
                <a:cubicBezTo>
                  <a:pt x="4019894" y="765624"/>
                  <a:pt x="3994553" y="798009"/>
                  <a:pt x="3993934" y="801755"/>
                </a:cubicBezTo>
                <a:lnTo>
                  <a:pt x="4003657" y="820680"/>
                </a:lnTo>
                <a:lnTo>
                  <a:pt x="3963339" y="831349"/>
                </a:lnTo>
                <a:cubicBezTo>
                  <a:pt x="3962412" y="836970"/>
                  <a:pt x="3965184" y="846079"/>
                  <a:pt x="3971672" y="858697"/>
                </a:cubicBezTo>
                <a:cubicBezTo>
                  <a:pt x="3966418" y="890546"/>
                  <a:pt x="3951284" y="904415"/>
                  <a:pt x="3926253" y="900285"/>
                </a:cubicBezTo>
                <a:lnTo>
                  <a:pt x="3935976" y="919210"/>
                </a:lnTo>
                <a:lnTo>
                  <a:pt x="3934586" y="927633"/>
                </a:lnTo>
                <a:cubicBezTo>
                  <a:pt x="3932732" y="938874"/>
                  <a:pt x="3923461" y="943119"/>
                  <a:pt x="3906773" y="940366"/>
                </a:cubicBezTo>
                <a:cubicBezTo>
                  <a:pt x="3905845" y="945986"/>
                  <a:pt x="3909564" y="949494"/>
                  <a:pt x="3917907" y="950870"/>
                </a:cubicBezTo>
                <a:cubicBezTo>
                  <a:pt x="3904928" y="977596"/>
                  <a:pt x="3884686" y="996380"/>
                  <a:pt x="3857181" y="1007239"/>
                </a:cubicBezTo>
                <a:lnTo>
                  <a:pt x="3882213" y="1011369"/>
                </a:lnTo>
                <a:lnTo>
                  <a:pt x="3879431" y="1028230"/>
                </a:lnTo>
                <a:lnTo>
                  <a:pt x="3855789" y="1015677"/>
                </a:lnTo>
                <a:cubicBezTo>
                  <a:pt x="3854862" y="1021298"/>
                  <a:pt x="3857634" y="1030408"/>
                  <a:pt x="3864123" y="1043025"/>
                </a:cubicBezTo>
                <a:cubicBezTo>
                  <a:pt x="3839708" y="1087109"/>
                  <a:pt x="3826418" y="1115709"/>
                  <a:pt x="3824254" y="1128823"/>
                </a:cubicBezTo>
                <a:lnTo>
                  <a:pt x="3804796" y="1116960"/>
                </a:lnTo>
                <a:lnTo>
                  <a:pt x="3792269" y="1114893"/>
                </a:lnTo>
                <a:lnTo>
                  <a:pt x="3788098" y="1140179"/>
                </a:lnTo>
                <a:lnTo>
                  <a:pt x="3800624" y="1142245"/>
                </a:lnTo>
                <a:cubicBezTo>
                  <a:pt x="3802478" y="1165645"/>
                  <a:pt x="3811748" y="1178721"/>
                  <a:pt x="3828436" y="1181475"/>
                </a:cubicBezTo>
                <a:lnTo>
                  <a:pt x="3827043" y="1189913"/>
                </a:lnTo>
                <a:lnTo>
                  <a:pt x="3814517" y="1187846"/>
                </a:lnTo>
                <a:lnTo>
                  <a:pt x="3795061" y="1175968"/>
                </a:lnTo>
                <a:cubicBezTo>
                  <a:pt x="3792897" y="1189083"/>
                  <a:pt x="3785158" y="1209946"/>
                  <a:pt x="3771869" y="1238545"/>
                </a:cubicBezTo>
                <a:lnTo>
                  <a:pt x="3748229" y="1225977"/>
                </a:lnTo>
                <a:lnTo>
                  <a:pt x="3735724" y="1223914"/>
                </a:lnTo>
                <a:lnTo>
                  <a:pt x="3732943" y="1240775"/>
                </a:lnTo>
                <a:lnTo>
                  <a:pt x="3757974" y="1244905"/>
                </a:lnTo>
                <a:lnTo>
                  <a:pt x="3753800" y="1270205"/>
                </a:lnTo>
                <a:lnTo>
                  <a:pt x="3730161" y="1257637"/>
                </a:lnTo>
                <a:lnTo>
                  <a:pt x="3727379" y="1274498"/>
                </a:lnTo>
                <a:lnTo>
                  <a:pt x="3752411" y="1278628"/>
                </a:lnTo>
                <a:cubicBezTo>
                  <a:pt x="3727996" y="1322713"/>
                  <a:pt x="3701714" y="1352063"/>
                  <a:pt x="3673592" y="1366668"/>
                </a:cubicBezTo>
                <a:lnTo>
                  <a:pt x="3698623" y="1370798"/>
                </a:lnTo>
                <a:lnTo>
                  <a:pt x="3693060" y="1404521"/>
                </a:lnTo>
                <a:cubicBezTo>
                  <a:pt x="3691205" y="1415762"/>
                  <a:pt x="3677773" y="1419319"/>
                  <a:pt x="3652741" y="1415189"/>
                </a:cubicBezTo>
                <a:lnTo>
                  <a:pt x="3650424" y="1429233"/>
                </a:lnTo>
                <a:cubicBezTo>
                  <a:pt x="3658769" y="1430610"/>
                  <a:pt x="3663238" y="1429423"/>
                  <a:pt x="3663857" y="1425676"/>
                </a:cubicBezTo>
                <a:cubicBezTo>
                  <a:pt x="3677144" y="1431717"/>
                  <a:pt x="3693524" y="1436344"/>
                  <a:pt x="3712993" y="1439556"/>
                </a:cubicBezTo>
                <a:lnTo>
                  <a:pt x="3656445" y="1548590"/>
                </a:lnTo>
                <a:cubicBezTo>
                  <a:pt x="3654591" y="1559831"/>
                  <a:pt x="3662008" y="1566829"/>
                  <a:pt x="3678695" y="1569582"/>
                </a:cubicBezTo>
                <a:cubicBezTo>
                  <a:pt x="3679313" y="1565835"/>
                  <a:pt x="3686103" y="1550590"/>
                  <a:pt x="3699083" y="1523863"/>
                </a:cubicBezTo>
                <a:cubicBezTo>
                  <a:pt x="3712062" y="1531778"/>
                  <a:pt x="3724124" y="1536663"/>
                  <a:pt x="3735249" y="1538499"/>
                </a:cubicBezTo>
                <a:lnTo>
                  <a:pt x="3732467" y="1555360"/>
                </a:lnTo>
                <a:lnTo>
                  <a:pt x="3713450" y="1592636"/>
                </a:lnTo>
                <a:lnTo>
                  <a:pt x="3675913" y="1586443"/>
                </a:lnTo>
                <a:lnTo>
                  <a:pt x="3652274" y="1573875"/>
                </a:lnTo>
                <a:lnTo>
                  <a:pt x="3650882" y="1582313"/>
                </a:lnTo>
                <a:cubicBezTo>
                  <a:pt x="3615960" y="1586174"/>
                  <a:pt x="3587220" y="1604527"/>
                  <a:pt x="3564659" y="1637370"/>
                </a:cubicBezTo>
                <a:cubicBezTo>
                  <a:pt x="3563114" y="1646738"/>
                  <a:pt x="3570687" y="1652791"/>
                  <a:pt x="3587374" y="1655544"/>
                </a:cubicBezTo>
                <a:lnTo>
                  <a:pt x="3599879" y="1657607"/>
                </a:lnTo>
                <a:lnTo>
                  <a:pt x="3603588" y="1635125"/>
                </a:lnTo>
                <a:lnTo>
                  <a:pt x="3616115" y="1637192"/>
                </a:lnTo>
                <a:lnTo>
                  <a:pt x="3605450" y="1701835"/>
                </a:lnTo>
                <a:lnTo>
                  <a:pt x="3630481" y="1705965"/>
                </a:lnTo>
                <a:lnTo>
                  <a:pt x="3638365" y="1658183"/>
                </a:lnTo>
                <a:lnTo>
                  <a:pt x="3663396" y="1662313"/>
                </a:lnTo>
                <a:cubicBezTo>
                  <a:pt x="3662469" y="1667934"/>
                  <a:pt x="3665393" y="1676114"/>
                  <a:pt x="3672192" y="1686858"/>
                </a:cubicBezTo>
                <a:lnTo>
                  <a:pt x="3649949" y="1743818"/>
                </a:lnTo>
                <a:lnTo>
                  <a:pt x="3674981" y="1747948"/>
                </a:lnTo>
                <a:lnTo>
                  <a:pt x="3765842" y="1560866"/>
                </a:lnTo>
                <a:lnTo>
                  <a:pt x="3778347" y="1562929"/>
                </a:lnTo>
                <a:lnTo>
                  <a:pt x="3777420" y="1568549"/>
                </a:lnTo>
                <a:cubicBezTo>
                  <a:pt x="3775256" y="1581664"/>
                  <a:pt x="3769241" y="1592218"/>
                  <a:pt x="3759351" y="1600209"/>
                </a:cubicBezTo>
                <a:cubicBezTo>
                  <a:pt x="3794271" y="1648310"/>
                  <a:pt x="3810174" y="1681725"/>
                  <a:pt x="3807083" y="1700460"/>
                </a:cubicBezTo>
                <a:lnTo>
                  <a:pt x="3832115" y="1704590"/>
                </a:lnTo>
                <a:lnTo>
                  <a:pt x="3842365" y="1685906"/>
                </a:lnTo>
                <a:lnTo>
                  <a:pt x="3855732" y="1688112"/>
                </a:lnTo>
                <a:lnTo>
                  <a:pt x="3858514" y="1671250"/>
                </a:lnTo>
                <a:lnTo>
                  <a:pt x="3859044" y="1669559"/>
                </a:lnTo>
                <a:lnTo>
                  <a:pt x="3873844" y="1658421"/>
                </a:lnTo>
                <a:lnTo>
                  <a:pt x="3829757" y="1767549"/>
                </a:lnTo>
                <a:lnTo>
                  <a:pt x="3849238" y="1779416"/>
                </a:lnTo>
                <a:cubicBezTo>
                  <a:pt x="3851093" y="1768175"/>
                  <a:pt x="3860364" y="1763931"/>
                  <a:pt x="3877051" y="1766684"/>
                </a:cubicBezTo>
                <a:lnTo>
                  <a:pt x="3878441" y="1758261"/>
                </a:lnTo>
                <a:lnTo>
                  <a:pt x="3868696" y="1739332"/>
                </a:lnTo>
                <a:lnTo>
                  <a:pt x="3893728" y="1743462"/>
                </a:lnTo>
                <a:lnTo>
                  <a:pt x="3873797" y="1708412"/>
                </a:lnTo>
                <a:cubicBezTo>
                  <a:pt x="3882142" y="1709789"/>
                  <a:pt x="3891875" y="1702742"/>
                  <a:pt x="3903002" y="1687257"/>
                </a:cubicBezTo>
                <a:lnTo>
                  <a:pt x="3893278" y="1668333"/>
                </a:lnTo>
                <a:cubicBezTo>
                  <a:pt x="3901622" y="1669709"/>
                  <a:pt x="3915839" y="1635489"/>
                  <a:pt x="3935928" y="1565673"/>
                </a:cubicBezTo>
                <a:lnTo>
                  <a:pt x="3948433" y="1567736"/>
                </a:lnTo>
                <a:cubicBezTo>
                  <a:pt x="4004988" y="1484691"/>
                  <a:pt x="4035441" y="1430056"/>
                  <a:pt x="4039768" y="1403827"/>
                </a:cubicBezTo>
                <a:lnTo>
                  <a:pt x="4041160" y="1395389"/>
                </a:lnTo>
                <a:lnTo>
                  <a:pt x="4028346" y="1396127"/>
                </a:lnTo>
                <a:lnTo>
                  <a:pt x="4035879" y="1380065"/>
                </a:lnTo>
                <a:lnTo>
                  <a:pt x="4055056" y="1389029"/>
                </a:lnTo>
                <a:lnTo>
                  <a:pt x="4056447" y="1380590"/>
                </a:lnTo>
                <a:cubicBezTo>
                  <a:pt x="4064792" y="1381967"/>
                  <a:pt x="4068510" y="1385474"/>
                  <a:pt x="4067582" y="1391095"/>
                </a:cubicBezTo>
                <a:cubicBezTo>
                  <a:pt x="4081489" y="1393390"/>
                  <a:pt x="4089205" y="1389844"/>
                  <a:pt x="4090750" y="1380476"/>
                </a:cubicBezTo>
                <a:lnTo>
                  <a:pt x="4069901" y="1377036"/>
                </a:lnTo>
                <a:lnTo>
                  <a:pt x="4074073" y="1351751"/>
                </a:lnTo>
                <a:lnTo>
                  <a:pt x="4094923" y="1355191"/>
                </a:lnTo>
                <a:lnTo>
                  <a:pt x="4089360" y="1336953"/>
                </a:lnTo>
                <a:cubicBezTo>
                  <a:pt x="4093223" y="1313534"/>
                  <a:pt x="4101031" y="1290043"/>
                  <a:pt x="4112778" y="1266478"/>
                </a:cubicBezTo>
                <a:lnTo>
                  <a:pt x="4134758" y="1233364"/>
                </a:lnTo>
                <a:lnTo>
                  <a:pt x="4126056" y="1286099"/>
                </a:lnTo>
                <a:lnTo>
                  <a:pt x="4134491" y="1287490"/>
                </a:lnTo>
                <a:lnTo>
                  <a:pt x="4117186" y="1298235"/>
                </a:lnTo>
                <a:lnTo>
                  <a:pt x="4142219" y="1302364"/>
                </a:lnTo>
                <a:lnTo>
                  <a:pt x="4139437" y="1319227"/>
                </a:lnTo>
                <a:lnTo>
                  <a:pt x="4115795" y="1306674"/>
                </a:lnTo>
                <a:cubicBezTo>
                  <a:pt x="4114868" y="1312294"/>
                  <a:pt x="4117639" y="1321403"/>
                  <a:pt x="4124127" y="1334021"/>
                </a:cubicBezTo>
                <a:cubicBezTo>
                  <a:pt x="4099712" y="1378105"/>
                  <a:pt x="4086424" y="1406705"/>
                  <a:pt x="4084259" y="1419819"/>
                </a:cubicBezTo>
                <a:lnTo>
                  <a:pt x="4064800" y="1407956"/>
                </a:lnTo>
                <a:lnTo>
                  <a:pt x="4052273" y="1405890"/>
                </a:lnTo>
                <a:lnTo>
                  <a:pt x="4048102" y="1431175"/>
                </a:lnTo>
                <a:lnTo>
                  <a:pt x="4060628" y="1433242"/>
                </a:lnTo>
                <a:cubicBezTo>
                  <a:pt x="4062482" y="1456641"/>
                  <a:pt x="4071753" y="1469717"/>
                  <a:pt x="4088441" y="1472470"/>
                </a:cubicBezTo>
                <a:lnTo>
                  <a:pt x="4087048" y="1480909"/>
                </a:lnTo>
                <a:lnTo>
                  <a:pt x="4074522" y="1478843"/>
                </a:lnTo>
                <a:lnTo>
                  <a:pt x="4055065" y="1466964"/>
                </a:lnTo>
                <a:cubicBezTo>
                  <a:pt x="4052902" y="1480079"/>
                  <a:pt x="4045163" y="1500941"/>
                  <a:pt x="4031874" y="1529540"/>
                </a:cubicBezTo>
                <a:lnTo>
                  <a:pt x="4008234" y="1516973"/>
                </a:lnTo>
                <a:lnTo>
                  <a:pt x="3995729" y="1514910"/>
                </a:lnTo>
                <a:lnTo>
                  <a:pt x="3992947" y="1531772"/>
                </a:lnTo>
                <a:lnTo>
                  <a:pt x="4017978" y="1535901"/>
                </a:lnTo>
                <a:lnTo>
                  <a:pt x="4013804" y="1561200"/>
                </a:lnTo>
                <a:lnTo>
                  <a:pt x="3990165" y="1548632"/>
                </a:lnTo>
                <a:lnTo>
                  <a:pt x="3987383" y="1565495"/>
                </a:lnTo>
                <a:lnTo>
                  <a:pt x="4012415" y="1569624"/>
                </a:lnTo>
                <a:cubicBezTo>
                  <a:pt x="3988000" y="1613708"/>
                  <a:pt x="3961719" y="1643059"/>
                  <a:pt x="3933596" y="1657664"/>
                </a:cubicBezTo>
                <a:lnTo>
                  <a:pt x="3958628" y="1661794"/>
                </a:lnTo>
                <a:lnTo>
                  <a:pt x="3953064" y="1695516"/>
                </a:lnTo>
                <a:cubicBezTo>
                  <a:pt x="3951209" y="1706757"/>
                  <a:pt x="3937778" y="1710315"/>
                  <a:pt x="3912745" y="1706185"/>
                </a:cubicBezTo>
                <a:lnTo>
                  <a:pt x="3910428" y="1720230"/>
                </a:lnTo>
                <a:cubicBezTo>
                  <a:pt x="3918773" y="1721606"/>
                  <a:pt x="3923242" y="1720419"/>
                  <a:pt x="3923861" y="1716672"/>
                </a:cubicBezTo>
                <a:cubicBezTo>
                  <a:pt x="3937148" y="1722713"/>
                  <a:pt x="3953528" y="1727340"/>
                  <a:pt x="3972997" y="1730552"/>
                </a:cubicBezTo>
                <a:lnTo>
                  <a:pt x="3916449" y="1839587"/>
                </a:lnTo>
                <a:cubicBezTo>
                  <a:pt x="3914595" y="1850828"/>
                  <a:pt x="3922012" y="1857824"/>
                  <a:pt x="3938699" y="1860578"/>
                </a:cubicBezTo>
                <a:cubicBezTo>
                  <a:pt x="3939317" y="1856831"/>
                  <a:pt x="3946107" y="1841585"/>
                  <a:pt x="3959087" y="1814860"/>
                </a:cubicBezTo>
                <a:cubicBezTo>
                  <a:pt x="3972067" y="1822774"/>
                  <a:pt x="3984128" y="1827658"/>
                  <a:pt x="3995253" y="1829494"/>
                </a:cubicBezTo>
                <a:lnTo>
                  <a:pt x="3992472" y="1846356"/>
                </a:lnTo>
                <a:lnTo>
                  <a:pt x="3973454" y="1883632"/>
                </a:lnTo>
                <a:lnTo>
                  <a:pt x="3956931" y="1880906"/>
                </a:lnTo>
                <a:lnTo>
                  <a:pt x="3957921" y="1874913"/>
                </a:lnTo>
                <a:lnTo>
                  <a:pt x="3932889" y="1870783"/>
                </a:lnTo>
                <a:lnTo>
                  <a:pt x="3932124" y="1875422"/>
                </a:lnTo>
                <a:lnTo>
                  <a:pt x="3912278" y="1864872"/>
                </a:lnTo>
                <a:lnTo>
                  <a:pt x="3910887" y="1873310"/>
                </a:lnTo>
                <a:cubicBezTo>
                  <a:pt x="3875964" y="1877171"/>
                  <a:pt x="3847225" y="1895523"/>
                  <a:pt x="3824663" y="1928367"/>
                </a:cubicBezTo>
                <a:cubicBezTo>
                  <a:pt x="3823118" y="1937734"/>
                  <a:pt x="3830691" y="1943786"/>
                  <a:pt x="3847379" y="1946540"/>
                </a:cubicBezTo>
                <a:lnTo>
                  <a:pt x="3859884" y="1948603"/>
                </a:lnTo>
                <a:lnTo>
                  <a:pt x="3863593" y="1926122"/>
                </a:lnTo>
                <a:lnTo>
                  <a:pt x="3876119" y="1928188"/>
                </a:lnTo>
                <a:lnTo>
                  <a:pt x="3865454" y="1992831"/>
                </a:lnTo>
                <a:lnTo>
                  <a:pt x="3890485" y="1996961"/>
                </a:lnTo>
                <a:lnTo>
                  <a:pt x="3898369" y="1949179"/>
                </a:lnTo>
                <a:lnTo>
                  <a:pt x="3923401" y="1953309"/>
                </a:lnTo>
                <a:cubicBezTo>
                  <a:pt x="3922473" y="1958929"/>
                  <a:pt x="3925397" y="1967110"/>
                  <a:pt x="3932196" y="1977854"/>
                </a:cubicBezTo>
                <a:lnTo>
                  <a:pt x="3909953" y="2034814"/>
                </a:lnTo>
                <a:lnTo>
                  <a:pt x="3934985" y="2038944"/>
                </a:lnTo>
                <a:lnTo>
                  <a:pt x="4025847" y="1851862"/>
                </a:lnTo>
                <a:lnTo>
                  <a:pt x="4038352" y="1853926"/>
                </a:lnTo>
                <a:lnTo>
                  <a:pt x="4037426" y="1859546"/>
                </a:lnTo>
                <a:cubicBezTo>
                  <a:pt x="4035261" y="1872660"/>
                  <a:pt x="4029246" y="1883215"/>
                  <a:pt x="4019356" y="1891206"/>
                </a:cubicBezTo>
                <a:lnTo>
                  <a:pt x="4021276" y="1894034"/>
                </a:lnTo>
                <a:lnTo>
                  <a:pt x="4019118" y="1893678"/>
                </a:lnTo>
                <a:lnTo>
                  <a:pt x="4017729" y="1902101"/>
                </a:lnTo>
                <a:cubicBezTo>
                  <a:pt x="4015564" y="1915216"/>
                  <a:pt x="4016491" y="1926915"/>
                  <a:pt x="4020509" y="1937201"/>
                </a:cubicBezTo>
                <a:lnTo>
                  <a:pt x="4009383" y="1952685"/>
                </a:lnTo>
                <a:lnTo>
                  <a:pt x="4015407" y="1968121"/>
                </a:lnTo>
                <a:cubicBezTo>
                  <a:pt x="4012934" y="1983109"/>
                  <a:pt x="4003189" y="1998821"/>
                  <a:pt x="3986191" y="2015261"/>
                </a:cubicBezTo>
                <a:lnTo>
                  <a:pt x="3996082" y="2032278"/>
                </a:lnTo>
                <a:lnTo>
                  <a:pt x="3994785" y="2040141"/>
                </a:lnTo>
                <a:lnTo>
                  <a:pt x="4001276" y="2041212"/>
                </a:lnTo>
                <a:lnTo>
                  <a:pt x="4002891" y="2043990"/>
                </a:lnTo>
                <a:lnTo>
                  <a:pt x="4001499" y="2052428"/>
                </a:lnTo>
                <a:cubicBezTo>
                  <a:pt x="3992534" y="2106759"/>
                  <a:pt x="3972745" y="2131393"/>
                  <a:pt x="3942152" y="2126345"/>
                </a:cubicBezTo>
                <a:lnTo>
                  <a:pt x="3940759" y="2134783"/>
                </a:lnTo>
                <a:lnTo>
                  <a:pt x="3946333" y="2178996"/>
                </a:lnTo>
                <a:lnTo>
                  <a:pt x="3971364" y="2183126"/>
                </a:lnTo>
                <a:lnTo>
                  <a:pt x="3974146" y="2166265"/>
                </a:lnTo>
                <a:lnTo>
                  <a:pt x="3992226" y="2108633"/>
                </a:lnTo>
                <a:lnTo>
                  <a:pt x="4004731" y="2110696"/>
                </a:lnTo>
                <a:lnTo>
                  <a:pt x="4003340" y="2119119"/>
                </a:lnTo>
                <a:lnTo>
                  <a:pt x="3945391" y="2262565"/>
                </a:lnTo>
                <a:lnTo>
                  <a:pt x="3964871" y="2274431"/>
                </a:lnTo>
                <a:lnTo>
                  <a:pt x="3972941" y="2263201"/>
                </a:lnTo>
                <a:lnTo>
                  <a:pt x="3945472" y="2315824"/>
                </a:lnTo>
                <a:lnTo>
                  <a:pt x="3938437" y="2304711"/>
                </a:lnTo>
                <a:cubicBezTo>
                  <a:pt x="3946781" y="2306087"/>
                  <a:pt x="3951426" y="2303974"/>
                  <a:pt x="3952354" y="2298354"/>
                </a:cubicBezTo>
                <a:lnTo>
                  <a:pt x="3955136" y="2281492"/>
                </a:lnTo>
                <a:cubicBezTo>
                  <a:pt x="3941230" y="2279198"/>
                  <a:pt x="3931958" y="2283441"/>
                  <a:pt x="3927321" y="2294224"/>
                </a:cubicBezTo>
                <a:lnTo>
                  <a:pt x="3922223" y="2325130"/>
                </a:lnTo>
                <a:lnTo>
                  <a:pt x="3939157" y="2327924"/>
                </a:lnTo>
                <a:lnTo>
                  <a:pt x="3922509" y="2359818"/>
                </a:lnTo>
                <a:lnTo>
                  <a:pt x="3904132" y="2356786"/>
                </a:lnTo>
                <a:lnTo>
                  <a:pt x="3901350" y="2373647"/>
                </a:lnTo>
                <a:lnTo>
                  <a:pt x="3914186" y="2375765"/>
                </a:lnTo>
                <a:lnTo>
                  <a:pt x="3906738" y="2390033"/>
                </a:lnTo>
                <a:cubicBezTo>
                  <a:pt x="3928988" y="2393704"/>
                  <a:pt x="3938411" y="2405851"/>
                  <a:pt x="3935011" y="2426460"/>
                </a:cubicBezTo>
                <a:lnTo>
                  <a:pt x="3941948" y="2427603"/>
                </a:lnTo>
                <a:lnTo>
                  <a:pt x="3944817" y="2434948"/>
                </a:lnTo>
                <a:cubicBezTo>
                  <a:pt x="3948604" y="2437977"/>
                  <a:pt x="3954668" y="2440179"/>
                  <a:pt x="3963012" y="2441555"/>
                </a:cubicBezTo>
                <a:lnTo>
                  <a:pt x="3975517" y="2443618"/>
                </a:lnTo>
                <a:lnTo>
                  <a:pt x="3979227" y="2421136"/>
                </a:lnTo>
                <a:lnTo>
                  <a:pt x="3991752" y="2423203"/>
                </a:lnTo>
                <a:lnTo>
                  <a:pt x="3981087" y="2487846"/>
                </a:lnTo>
                <a:lnTo>
                  <a:pt x="3995481" y="2490221"/>
                </a:lnTo>
                <a:lnTo>
                  <a:pt x="3985768" y="2508445"/>
                </a:lnTo>
                <a:lnTo>
                  <a:pt x="3951523" y="2561127"/>
                </a:lnTo>
                <a:lnTo>
                  <a:pt x="3928692" y="2571578"/>
                </a:lnTo>
                <a:lnTo>
                  <a:pt x="3943176" y="2573968"/>
                </a:lnTo>
                <a:lnTo>
                  <a:pt x="3934079" y="2587963"/>
                </a:lnTo>
                <a:lnTo>
                  <a:pt x="3921552" y="2585897"/>
                </a:lnTo>
                <a:lnTo>
                  <a:pt x="3924333" y="2569034"/>
                </a:lnTo>
                <a:lnTo>
                  <a:pt x="3903486" y="2565596"/>
                </a:lnTo>
                <a:lnTo>
                  <a:pt x="3902094" y="2574020"/>
                </a:lnTo>
                <a:cubicBezTo>
                  <a:pt x="3899932" y="2587133"/>
                  <a:pt x="3900858" y="2598833"/>
                  <a:pt x="3904876" y="2609118"/>
                </a:cubicBezTo>
                <a:lnTo>
                  <a:pt x="3893750" y="2624603"/>
                </a:lnTo>
                <a:lnTo>
                  <a:pt x="3899774" y="2640039"/>
                </a:lnTo>
                <a:cubicBezTo>
                  <a:pt x="3897301" y="2655026"/>
                  <a:pt x="3887556" y="2670739"/>
                  <a:pt x="3870558" y="2687180"/>
                </a:cubicBezTo>
                <a:lnTo>
                  <a:pt x="3887256" y="2715908"/>
                </a:lnTo>
                <a:lnTo>
                  <a:pt x="3885865" y="2724346"/>
                </a:lnTo>
                <a:cubicBezTo>
                  <a:pt x="3876901" y="2778678"/>
                  <a:pt x="3857112" y="2803310"/>
                  <a:pt x="3826519" y="2798262"/>
                </a:cubicBezTo>
                <a:lnTo>
                  <a:pt x="3825127" y="2806702"/>
                </a:lnTo>
                <a:lnTo>
                  <a:pt x="3830700" y="2850914"/>
                </a:lnTo>
                <a:lnTo>
                  <a:pt x="3855732" y="2855044"/>
                </a:lnTo>
                <a:lnTo>
                  <a:pt x="3858514" y="2838182"/>
                </a:lnTo>
                <a:lnTo>
                  <a:pt x="3876591" y="2780551"/>
                </a:lnTo>
                <a:lnTo>
                  <a:pt x="3889096" y="2782614"/>
                </a:lnTo>
                <a:lnTo>
                  <a:pt x="3887707" y="2791038"/>
                </a:lnTo>
                <a:lnTo>
                  <a:pt x="3829757" y="2934482"/>
                </a:lnTo>
                <a:lnTo>
                  <a:pt x="3849238" y="2946350"/>
                </a:lnTo>
                <a:cubicBezTo>
                  <a:pt x="3851093" y="2935109"/>
                  <a:pt x="3860365" y="2930863"/>
                  <a:pt x="3877052" y="2933617"/>
                </a:cubicBezTo>
                <a:lnTo>
                  <a:pt x="3878441" y="2925193"/>
                </a:lnTo>
                <a:lnTo>
                  <a:pt x="3868697" y="2906265"/>
                </a:lnTo>
                <a:lnTo>
                  <a:pt x="3893729" y="2910395"/>
                </a:lnTo>
                <a:lnTo>
                  <a:pt x="3873797" y="2875345"/>
                </a:lnTo>
                <a:cubicBezTo>
                  <a:pt x="3882142" y="2876722"/>
                  <a:pt x="3891875" y="2869675"/>
                  <a:pt x="3903001" y="2854190"/>
                </a:cubicBezTo>
                <a:lnTo>
                  <a:pt x="3893278" y="2835265"/>
                </a:lnTo>
                <a:cubicBezTo>
                  <a:pt x="3901622" y="2836642"/>
                  <a:pt x="3915840" y="2802422"/>
                  <a:pt x="3935928" y="2732606"/>
                </a:cubicBezTo>
                <a:lnTo>
                  <a:pt x="3948433" y="2734669"/>
                </a:lnTo>
                <a:cubicBezTo>
                  <a:pt x="3976711" y="2693146"/>
                  <a:pt x="3998463" y="2658726"/>
                  <a:pt x="4013687" y="2631408"/>
                </a:cubicBezTo>
                <a:lnTo>
                  <a:pt x="4014854" y="2629087"/>
                </a:lnTo>
                <a:lnTo>
                  <a:pt x="4021866" y="2630243"/>
                </a:lnTo>
                <a:cubicBezTo>
                  <a:pt x="4022793" y="2624622"/>
                  <a:pt x="4028366" y="2616889"/>
                  <a:pt x="4038564" y="2607025"/>
                </a:cubicBezTo>
                <a:lnTo>
                  <a:pt x="4033432" y="2590210"/>
                </a:lnTo>
                <a:lnTo>
                  <a:pt x="4039768" y="2570759"/>
                </a:lnTo>
                <a:lnTo>
                  <a:pt x="4041160" y="2562322"/>
                </a:lnTo>
                <a:cubicBezTo>
                  <a:pt x="4032817" y="2560945"/>
                  <a:pt x="4019825" y="2561696"/>
                  <a:pt x="4002211" y="2564564"/>
                </a:cubicBezTo>
                <a:lnTo>
                  <a:pt x="3977178" y="2560433"/>
                </a:lnTo>
                <a:lnTo>
                  <a:pt x="4007311" y="2533643"/>
                </a:lnTo>
                <a:lnTo>
                  <a:pt x="4055056" y="2555962"/>
                </a:lnTo>
                <a:lnTo>
                  <a:pt x="4056448" y="2547523"/>
                </a:lnTo>
                <a:cubicBezTo>
                  <a:pt x="4064792" y="2548899"/>
                  <a:pt x="4068510" y="2552407"/>
                  <a:pt x="4067582" y="2558028"/>
                </a:cubicBezTo>
                <a:cubicBezTo>
                  <a:pt x="4081489" y="2560323"/>
                  <a:pt x="4089205" y="2556776"/>
                  <a:pt x="4090751" y="2547410"/>
                </a:cubicBezTo>
                <a:lnTo>
                  <a:pt x="4069902" y="2543969"/>
                </a:lnTo>
                <a:lnTo>
                  <a:pt x="4074073" y="2518685"/>
                </a:lnTo>
                <a:lnTo>
                  <a:pt x="4094923" y="2522124"/>
                </a:lnTo>
                <a:lnTo>
                  <a:pt x="4089360" y="2503886"/>
                </a:lnTo>
                <a:cubicBezTo>
                  <a:pt x="4093223" y="2480466"/>
                  <a:pt x="4101031" y="2456975"/>
                  <a:pt x="4112778" y="2433412"/>
                </a:cubicBezTo>
                <a:lnTo>
                  <a:pt x="4134757" y="2400296"/>
                </a:lnTo>
                <a:lnTo>
                  <a:pt x="4126057" y="2453031"/>
                </a:lnTo>
                <a:lnTo>
                  <a:pt x="4134492" y="2454424"/>
                </a:lnTo>
                <a:lnTo>
                  <a:pt x="4117186" y="2465167"/>
                </a:lnTo>
                <a:lnTo>
                  <a:pt x="4142219" y="2469297"/>
                </a:lnTo>
                <a:lnTo>
                  <a:pt x="4139437" y="2486159"/>
                </a:lnTo>
                <a:lnTo>
                  <a:pt x="4115795" y="2473606"/>
                </a:lnTo>
                <a:cubicBezTo>
                  <a:pt x="4114868" y="2479226"/>
                  <a:pt x="4117639" y="2488336"/>
                  <a:pt x="4124127" y="2500953"/>
                </a:cubicBezTo>
                <a:lnTo>
                  <a:pt x="4114980" y="2518588"/>
                </a:lnTo>
                <a:lnTo>
                  <a:pt x="4113200" y="2518295"/>
                </a:lnTo>
                <a:lnTo>
                  <a:pt x="4112299" y="2523756"/>
                </a:lnTo>
                <a:lnTo>
                  <a:pt x="4095850" y="2555466"/>
                </a:lnTo>
                <a:cubicBezTo>
                  <a:pt x="4089204" y="2569766"/>
                  <a:pt x="4085342" y="2580195"/>
                  <a:pt x="4084259" y="2586752"/>
                </a:cubicBezTo>
                <a:lnTo>
                  <a:pt x="4064800" y="2574889"/>
                </a:lnTo>
                <a:lnTo>
                  <a:pt x="4052274" y="2572823"/>
                </a:lnTo>
                <a:lnTo>
                  <a:pt x="4048102" y="2598108"/>
                </a:lnTo>
                <a:lnTo>
                  <a:pt x="4060628" y="2600174"/>
                </a:lnTo>
                <a:cubicBezTo>
                  <a:pt x="4062482" y="2623574"/>
                  <a:pt x="4071753" y="2636650"/>
                  <a:pt x="4088441" y="2639404"/>
                </a:cubicBezTo>
                <a:lnTo>
                  <a:pt x="4087049" y="2647842"/>
                </a:lnTo>
                <a:lnTo>
                  <a:pt x="4074522" y="2645775"/>
                </a:lnTo>
                <a:lnTo>
                  <a:pt x="4055065" y="2633897"/>
                </a:lnTo>
                <a:cubicBezTo>
                  <a:pt x="4052902" y="2647011"/>
                  <a:pt x="4045164" y="2667874"/>
                  <a:pt x="4031874" y="2696474"/>
                </a:cubicBezTo>
                <a:lnTo>
                  <a:pt x="4008234" y="2683905"/>
                </a:lnTo>
                <a:lnTo>
                  <a:pt x="3995729" y="2681842"/>
                </a:lnTo>
                <a:lnTo>
                  <a:pt x="3992947" y="2698704"/>
                </a:lnTo>
                <a:lnTo>
                  <a:pt x="4017979" y="2702835"/>
                </a:lnTo>
                <a:lnTo>
                  <a:pt x="4013805" y="2728134"/>
                </a:lnTo>
                <a:lnTo>
                  <a:pt x="3990165" y="2715565"/>
                </a:lnTo>
                <a:lnTo>
                  <a:pt x="3987383" y="2732427"/>
                </a:lnTo>
                <a:lnTo>
                  <a:pt x="4012415" y="2736557"/>
                </a:lnTo>
                <a:cubicBezTo>
                  <a:pt x="3988000" y="2780641"/>
                  <a:pt x="3961719" y="2809991"/>
                  <a:pt x="3933596" y="2824597"/>
                </a:cubicBezTo>
                <a:lnTo>
                  <a:pt x="3958628" y="2828727"/>
                </a:lnTo>
                <a:lnTo>
                  <a:pt x="3953064" y="2862450"/>
                </a:lnTo>
                <a:cubicBezTo>
                  <a:pt x="3951210" y="2873691"/>
                  <a:pt x="3937778" y="2877249"/>
                  <a:pt x="3912745" y="2873118"/>
                </a:cubicBezTo>
                <a:lnTo>
                  <a:pt x="3910428" y="2887162"/>
                </a:lnTo>
                <a:cubicBezTo>
                  <a:pt x="3918773" y="2888540"/>
                  <a:pt x="3923242" y="2887352"/>
                  <a:pt x="3923861" y="2883604"/>
                </a:cubicBezTo>
                <a:cubicBezTo>
                  <a:pt x="3937148" y="2889647"/>
                  <a:pt x="3953528" y="2894274"/>
                  <a:pt x="3972997" y="2897486"/>
                </a:cubicBezTo>
                <a:lnTo>
                  <a:pt x="3916449" y="3006520"/>
                </a:lnTo>
                <a:cubicBezTo>
                  <a:pt x="3914595" y="3017761"/>
                  <a:pt x="3922013" y="3024757"/>
                  <a:pt x="3938700" y="3027510"/>
                </a:cubicBezTo>
                <a:cubicBezTo>
                  <a:pt x="3939318" y="3023765"/>
                  <a:pt x="3946107" y="3008518"/>
                  <a:pt x="3959088" y="2981792"/>
                </a:cubicBezTo>
                <a:cubicBezTo>
                  <a:pt x="3972067" y="2989707"/>
                  <a:pt x="3984129" y="2994591"/>
                  <a:pt x="3995253" y="2996426"/>
                </a:cubicBezTo>
                <a:lnTo>
                  <a:pt x="3992472" y="3013289"/>
                </a:lnTo>
                <a:lnTo>
                  <a:pt x="3973454" y="3050565"/>
                </a:lnTo>
                <a:lnTo>
                  <a:pt x="3956932" y="3047839"/>
                </a:lnTo>
                <a:lnTo>
                  <a:pt x="3957921" y="3041845"/>
                </a:lnTo>
                <a:lnTo>
                  <a:pt x="3932889" y="3037715"/>
                </a:lnTo>
                <a:lnTo>
                  <a:pt x="3932124" y="3042355"/>
                </a:lnTo>
                <a:lnTo>
                  <a:pt x="3912279" y="3031805"/>
                </a:lnTo>
                <a:lnTo>
                  <a:pt x="3910886" y="3040242"/>
                </a:lnTo>
                <a:cubicBezTo>
                  <a:pt x="3875964" y="3044104"/>
                  <a:pt x="3847225" y="3062457"/>
                  <a:pt x="3824663" y="3095299"/>
                </a:cubicBezTo>
                <a:cubicBezTo>
                  <a:pt x="3823118" y="3104667"/>
                  <a:pt x="3830691" y="3110719"/>
                  <a:pt x="3847379" y="3113472"/>
                </a:cubicBezTo>
                <a:lnTo>
                  <a:pt x="3859884" y="3115536"/>
                </a:lnTo>
                <a:lnTo>
                  <a:pt x="3863593" y="3093054"/>
                </a:lnTo>
                <a:lnTo>
                  <a:pt x="3876119" y="3095121"/>
                </a:lnTo>
                <a:lnTo>
                  <a:pt x="3865454" y="3159764"/>
                </a:lnTo>
                <a:lnTo>
                  <a:pt x="3890486" y="3163895"/>
                </a:lnTo>
                <a:lnTo>
                  <a:pt x="3898369" y="3116112"/>
                </a:lnTo>
                <a:lnTo>
                  <a:pt x="3923401" y="3120242"/>
                </a:lnTo>
                <a:cubicBezTo>
                  <a:pt x="3922473" y="3125861"/>
                  <a:pt x="3925398" y="3134043"/>
                  <a:pt x="3932196" y="3144787"/>
                </a:cubicBezTo>
                <a:lnTo>
                  <a:pt x="3909954" y="3201747"/>
                </a:lnTo>
                <a:lnTo>
                  <a:pt x="3934986" y="3205877"/>
                </a:lnTo>
                <a:lnTo>
                  <a:pt x="4025848" y="3018795"/>
                </a:lnTo>
                <a:lnTo>
                  <a:pt x="4038353" y="3020858"/>
                </a:lnTo>
                <a:lnTo>
                  <a:pt x="4037426" y="3026478"/>
                </a:lnTo>
                <a:cubicBezTo>
                  <a:pt x="4035262" y="3039594"/>
                  <a:pt x="4029246" y="3050148"/>
                  <a:pt x="4019356" y="3058138"/>
                </a:cubicBezTo>
                <a:lnTo>
                  <a:pt x="4021276" y="3060967"/>
                </a:lnTo>
                <a:lnTo>
                  <a:pt x="4019118" y="3060611"/>
                </a:lnTo>
                <a:lnTo>
                  <a:pt x="4017729" y="3069034"/>
                </a:lnTo>
                <a:cubicBezTo>
                  <a:pt x="4015564" y="3082148"/>
                  <a:pt x="4016492" y="3093848"/>
                  <a:pt x="4020509" y="3104133"/>
                </a:cubicBezTo>
                <a:lnTo>
                  <a:pt x="4009383" y="3119618"/>
                </a:lnTo>
                <a:lnTo>
                  <a:pt x="4015408" y="3135053"/>
                </a:lnTo>
                <a:cubicBezTo>
                  <a:pt x="4012934" y="3150042"/>
                  <a:pt x="4003189" y="3165755"/>
                  <a:pt x="3986191" y="3182194"/>
                </a:cubicBezTo>
                <a:lnTo>
                  <a:pt x="3996082" y="3199210"/>
                </a:lnTo>
                <a:lnTo>
                  <a:pt x="3994785" y="3207075"/>
                </a:lnTo>
                <a:lnTo>
                  <a:pt x="4001276" y="3208146"/>
                </a:lnTo>
                <a:lnTo>
                  <a:pt x="4002891" y="3210923"/>
                </a:lnTo>
                <a:lnTo>
                  <a:pt x="4001499" y="3219361"/>
                </a:lnTo>
                <a:cubicBezTo>
                  <a:pt x="3992535" y="3273692"/>
                  <a:pt x="3972745" y="3298326"/>
                  <a:pt x="3942152" y="3293279"/>
                </a:cubicBezTo>
                <a:lnTo>
                  <a:pt x="3940759" y="3301716"/>
                </a:lnTo>
                <a:lnTo>
                  <a:pt x="3946333" y="3345929"/>
                </a:lnTo>
                <a:lnTo>
                  <a:pt x="3971364" y="3350059"/>
                </a:lnTo>
                <a:lnTo>
                  <a:pt x="3974146" y="3333197"/>
                </a:lnTo>
                <a:lnTo>
                  <a:pt x="3992226" y="3275566"/>
                </a:lnTo>
                <a:lnTo>
                  <a:pt x="4004731" y="3277629"/>
                </a:lnTo>
                <a:lnTo>
                  <a:pt x="4003340" y="3286052"/>
                </a:lnTo>
                <a:lnTo>
                  <a:pt x="3950023" y="3418031"/>
                </a:lnTo>
                <a:lnTo>
                  <a:pt x="3871080" y="3427965"/>
                </a:lnTo>
                <a:cubicBezTo>
                  <a:pt x="3312694" y="3469369"/>
                  <a:pt x="2418059" y="3201404"/>
                  <a:pt x="2247799" y="3408811"/>
                </a:cubicBezTo>
                <a:cubicBezTo>
                  <a:pt x="2064443" y="3632172"/>
                  <a:pt x="2484912" y="4307673"/>
                  <a:pt x="2804744" y="4715537"/>
                </a:cubicBezTo>
                <a:lnTo>
                  <a:pt x="2869253" y="4795803"/>
                </a:lnTo>
                <a:lnTo>
                  <a:pt x="2859356" y="4794998"/>
                </a:lnTo>
                <a:cubicBezTo>
                  <a:pt x="2857983" y="4811855"/>
                  <a:pt x="2862975" y="4820745"/>
                  <a:pt x="2874331" y="4821670"/>
                </a:cubicBezTo>
                <a:lnTo>
                  <a:pt x="2882854" y="4822364"/>
                </a:lnTo>
                <a:lnTo>
                  <a:pt x="2883625" y="4812901"/>
                </a:lnTo>
                <a:lnTo>
                  <a:pt x="2899268" y="4831354"/>
                </a:lnTo>
                <a:lnTo>
                  <a:pt x="2898857" y="4836406"/>
                </a:lnTo>
                <a:lnTo>
                  <a:pt x="2903899" y="4836816"/>
                </a:lnTo>
                <a:lnTo>
                  <a:pt x="2933599" y="4871851"/>
                </a:lnTo>
                <a:cubicBezTo>
                  <a:pt x="2973128" y="4917095"/>
                  <a:pt x="3026527" y="4961267"/>
                  <a:pt x="3089110" y="5004032"/>
                </a:cubicBezTo>
                <a:lnTo>
                  <a:pt x="3106403" y="5014917"/>
                </a:lnTo>
                <a:lnTo>
                  <a:pt x="3104858" y="5033900"/>
                </a:lnTo>
                <a:lnTo>
                  <a:pt x="3121890" y="5035287"/>
                </a:lnTo>
                <a:lnTo>
                  <a:pt x="3122713" y="5025183"/>
                </a:lnTo>
                <a:lnTo>
                  <a:pt x="3155333" y="5045715"/>
                </a:lnTo>
                <a:lnTo>
                  <a:pt x="3154926" y="5050714"/>
                </a:lnTo>
                <a:lnTo>
                  <a:pt x="3163435" y="5051407"/>
                </a:lnTo>
                <a:lnTo>
                  <a:pt x="3163863" y="5051084"/>
                </a:lnTo>
                <a:lnTo>
                  <a:pt x="3189284" y="5067084"/>
                </a:lnTo>
                <a:lnTo>
                  <a:pt x="3207199" y="5076930"/>
                </a:lnTo>
                <a:lnTo>
                  <a:pt x="3208360" y="5080072"/>
                </a:lnTo>
                <a:cubicBezTo>
                  <a:pt x="3214655" y="5090483"/>
                  <a:pt x="3221586" y="5095998"/>
                  <a:pt x="3229156" y="5096614"/>
                </a:cubicBezTo>
                <a:lnTo>
                  <a:pt x="3234639" y="5092010"/>
                </a:lnTo>
                <a:lnTo>
                  <a:pt x="3250849" y="5100919"/>
                </a:lnTo>
                <a:lnTo>
                  <a:pt x="3250505" y="5105151"/>
                </a:lnTo>
                <a:lnTo>
                  <a:pt x="3254091" y="5102701"/>
                </a:lnTo>
                <a:lnTo>
                  <a:pt x="3287156" y="5120873"/>
                </a:lnTo>
                <a:lnTo>
                  <a:pt x="3275032" y="5119886"/>
                </a:lnTo>
                <a:lnTo>
                  <a:pt x="3276047" y="5122746"/>
                </a:lnTo>
                <a:lnTo>
                  <a:pt x="3253683" y="5111349"/>
                </a:lnTo>
                <a:lnTo>
                  <a:pt x="3251625" y="5136636"/>
                </a:lnTo>
                <a:lnTo>
                  <a:pt x="3265812" y="5137790"/>
                </a:lnTo>
                <a:lnTo>
                  <a:pt x="3264783" y="5150423"/>
                </a:lnTo>
                <a:lnTo>
                  <a:pt x="3256274" y="5149730"/>
                </a:lnTo>
                <a:cubicBezTo>
                  <a:pt x="3207067" y="5145723"/>
                  <a:pt x="3183492" y="5131088"/>
                  <a:pt x="3185551" y="5105802"/>
                </a:cubicBezTo>
                <a:lnTo>
                  <a:pt x="3177027" y="5105108"/>
                </a:lnTo>
                <a:lnTo>
                  <a:pt x="3158966" y="5116353"/>
                </a:lnTo>
                <a:cubicBezTo>
                  <a:pt x="3159195" y="5113544"/>
                  <a:pt x="3152054" y="5107662"/>
                  <a:pt x="3137541" y="5098706"/>
                </a:cubicBezTo>
                <a:lnTo>
                  <a:pt x="3076763" y="5065285"/>
                </a:lnTo>
                <a:lnTo>
                  <a:pt x="3060551" y="5051515"/>
                </a:lnTo>
                <a:cubicBezTo>
                  <a:pt x="3055820" y="5051130"/>
                  <a:pt x="3052101" y="5052948"/>
                  <a:pt x="3049395" y="5056970"/>
                </a:cubicBezTo>
                <a:lnTo>
                  <a:pt x="3046397" y="5067970"/>
                </a:lnTo>
                <a:lnTo>
                  <a:pt x="3028293" y="5071776"/>
                </a:lnTo>
                <a:cubicBezTo>
                  <a:pt x="3029208" y="5060537"/>
                  <a:pt x="3003130" y="5041445"/>
                  <a:pt x="2950075" y="5014499"/>
                </a:cubicBezTo>
                <a:cubicBezTo>
                  <a:pt x="2951219" y="5000452"/>
                  <a:pt x="2957584" y="4992485"/>
                  <a:pt x="2969168" y="4990600"/>
                </a:cubicBezTo>
                <a:lnTo>
                  <a:pt x="2977692" y="4991294"/>
                </a:lnTo>
                <a:cubicBezTo>
                  <a:pt x="3000236" y="5018583"/>
                  <a:pt x="3020963" y="5033009"/>
                  <a:pt x="3039889" y="5034550"/>
                </a:cubicBezTo>
                <a:lnTo>
                  <a:pt x="3041947" y="5009263"/>
                </a:lnTo>
                <a:cubicBezTo>
                  <a:pt x="2960734" y="4977197"/>
                  <a:pt x="2896553" y="4946518"/>
                  <a:pt x="2849404" y="4917225"/>
                </a:cubicBezTo>
                <a:lnTo>
                  <a:pt x="2850434" y="4904571"/>
                </a:lnTo>
                <a:lnTo>
                  <a:pt x="2867468" y="4905958"/>
                </a:lnTo>
                <a:lnTo>
                  <a:pt x="2869183" y="4884898"/>
                </a:lnTo>
                <a:lnTo>
                  <a:pt x="2860673" y="4884204"/>
                </a:lnTo>
                <a:cubicBezTo>
                  <a:pt x="2847426" y="4883126"/>
                  <a:pt x="2835842" y="4885010"/>
                  <a:pt x="2825921" y="4889859"/>
                </a:cubicBezTo>
                <a:lnTo>
                  <a:pt x="2809574" y="4880044"/>
                </a:lnTo>
                <a:lnTo>
                  <a:pt x="2794686" y="4887316"/>
                </a:lnTo>
                <a:cubicBezTo>
                  <a:pt x="2779546" y="4886084"/>
                  <a:pt x="2763085" y="4877662"/>
                  <a:pt x="2745303" y="4862073"/>
                </a:cubicBezTo>
                <a:lnTo>
                  <a:pt x="2718044" y="4881076"/>
                </a:lnTo>
                <a:lnTo>
                  <a:pt x="2709521" y="4880382"/>
                </a:lnTo>
                <a:cubicBezTo>
                  <a:pt x="2654636" y="4875914"/>
                  <a:pt x="2628461" y="4858216"/>
                  <a:pt x="2630977" y="4827311"/>
                </a:cubicBezTo>
                <a:lnTo>
                  <a:pt x="2622452" y="4826617"/>
                </a:lnTo>
                <a:lnTo>
                  <a:pt x="2578847" y="4835805"/>
                </a:lnTo>
                <a:lnTo>
                  <a:pt x="2576788" y="4861092"/>
                </a:lnTo>
                <a:lnTo>
                  <a:pt x="2593822" y="4862478"/>
                </a:lnTo>
                <a:lnTo>
                  <a:pt x="2652743" y="4875760"/>
                </a:lnTo>
                <a:lnTo>
                  <a:pt x="2651715" y="4888392"/>
                </a:lnTo>
                <a:lnTo>
                  <a:pt x="2643206" y="4887699"/>
                </a:lnTo>
                <a:lnTo>
                  <a:pt x="2495485" y="4841733"/>
                </a:lnTo>
                <a:lnTo>
                  <a:pt x="2485259" y="4862123"/>
                </a:lnTo>
                <a:cubicBezTo>
                  <a:pt x="2496614" y="4863048"/>
                  <a:pt x="2501606" y="4871939"/>
                  <a:pt x="2500234" y="4888797"/>
                </a:cubicBezTo>
                <a:lnTo>
                  <a:pt x="2508742" y="4889489"/>
                </a:lnTo>
                <a:lnTo>
                  <a:pt x="2526806" y="4878222"/>
                </a:lnTo>
                <a:lnTo>
                  <a:pt x="2524748" y="4903508"/>
                </a:lnTo>
                <a:lnTo>
                  <a:pt x="2558041" y="4880765"/>
                </a:lnTo>
                <a:cubicBezTo>
                  <a:pt x="2557355" y="4889194"/>
                  <a:pt x="2565177" y="4898315"/>
                  <a:pt x="2581525" y="4908131"/>
                </a:cubicBezTo>
                <a:lnTo>
                  <a:pt x="2599586" y="4896886"/>
                </a:lnTo>
                <a:cubicBezTo>
                  <a:pt x="2598899" y="4905315"/>
                  <a:pt x="2634172" y="4916672"/>
                  <a:pt x="2705403" y="4930955"/>
                </a:cubicBezTo>
                <a:lnTo>
                  <a:pt x="2704375" y="4943587"/>
                </a:lnTo>
                <a:cubicBezTo>
                  <a:pt x="2791787" y="4993127"/>
                  <a:pt x="2848739" y="5018987"/>
                  <a:pt x="2875235" y="5021144"/>
                </a:cubicBezTo>
                <a:lnTo>
                  <a:pt x="2883759" y="5021838"/>
                </a:lnTo>
                <a:cubicBezTo>
                  <a:pt x="2884445" y="5013409"/>
                  <a:pt x="2882630" y="5000523"/>
                  <a:pt x="2878324" y="4983203"/>
                </a:cubicBezTo>
                <a:lnTo>
                  <a:pt x="2880383" y="4957917"/>
                </a:lnTo>
                <a:lnTo>
                  <a:pt x="2909559" y="4985747"/>
                </a:lnTo>
                <a:lnTo>
                  <a:pt x="2891240" y="5035163"/>
                </a:lnTo>
                <a:lnTo>
                  <a:pt x="2899764" y="5035857"/>
                </a:lnTo>
                <a:cubicBezTo>
                  <a:pt x="2899078" y="5044286"/>
                  <a:pt x="2895888" y="5048280"/>
                  <a:pt x="2890209" y="5047817"/>
                </a:cubicBezTo>
                <a:cubicBezTo>
                  <a:pt x="2889066" y="5061866"/>
                  <a:pt x="2893234" y="5069264"/>
                  <a:pt x="2902697" y="5070035"/>
                </a:cubicBezTo>
                <a:lnTo>
                  <a:pt x="2904411" y="5048974"/>
                </a:lnTo>
                <a:lnTo>
                  <a:pt x="2929954" y="5051053"/>
                </a:lnTo>
                <a:lnTo>
                  <a:pt x="2928239" y="5072114"/>
                </a:lnTo>
                <a:lnTo>
                  <a:pt x="2945958" y="5065072"/>
                </a:lnTo>
                <a:cubicBezTo>
                  <a:pt x="2969616" y="5066998"/>
                  <a:pt x="2993669" y="5072848"/>
                  <a:pt x="3018119" y="5082618"/>
                </a:cubicBezTo>
                <a:lnTo>
                  <a:pt x="3052928" y="5101803"/>
                </a:lnTo>
                <a:lnTo>
                  <a:pt x="2999656" y="5097465"/>
                </a:lnTo>
                <a:lnTo>
                  <a:pt x="2998963" y="5105986"/>
                </a:lnTo>
                <a:lnTo>
                  <a:pt x="2986832" y="5089623"/>
                </a:lnTo>
                <a:lnTo>
                  <a:pt x="2984774" y="5114909"/>
                </a:lnTo>
                <a:lnTo>
                  <a:pt x="2967740" y="5113522"/>
                </a:lnTo>
                <a:lnTo>
                  <a:pt x="2978308" y="5088929"/>
                </a:lnTo>
                <a:cubicBezTo>
                  <a:pt x="2972630" y="5088467"/>
                  <a:pt x="2963779" y="5091977"/>
                  <a:pt x="2951738" y="5099481"/>
                </a:cubicBezTo>
                <a:cubicBezTo>
                  <a:pt x="2905796" y="5078771"/>
                  <a:pt x="2876201" y="5067877"/>
                  <a:pt x="2862953" y="5066799"/>
                </a:cubicBezTo>
                <a:lnTo>
                  <a:pt x="2873177" y="5046430"/>
                </a:lnTo>
                <a:lnTo>
                  <a:pt x="2874207" y="5033776"/>
                </a:lnTo>
                <a:lnTo>
                  <a:pt x="2848664" y="5031697"/>
                </a:lnTo>
                <a:lnTo>
                  <a:pt x="2847634" y="5044351"/>
                </a:lnTo>
                <a:cubicBezTo>
                  <a:pt x="2824466" y="5048121"/>
                  <a:pt x="2812196" y="5058434"/>
                  <a:pt x="2810824" y="5075293"/>
                </a:cubicBezTo>
                <a:lnTo>
                  <a:pt x="2802299" y="5074599"/>
                </a:lnTo>
                <a:lnTo>
                  <a:pt x="2803329" y="5061945"/>
                </a:lnTo>
                <a:lnTo>
                  <a:pt x="2813569" y="5041577"/>
                </a:lnTo>
                <a:cubicBezTo>
                  <a:pt x="2800321" y="5040498"/>
                  <a:pt x="2778893" y="5034501"/>
                  <a:pt x="2749298" y="5023607"/>
                </a:cubicBezTo>
                <a:lnTo>
                  <a:pt x="2759881" y="4999014"/>
                </a:lnTo>
                <a:lnTo>
                  <a:pt x="2760909" y="4986382"/>
                </a:lnTo>
                <a:lnTo>
                  <a:pt x="2743876" y="4984995"/>
                </a:lnTo>
                <a:lnTo>
                  <a:pt x="2741817" y="5010282"/>
                </a:lnTo>
                <a:lnTo>
                  <a:pt x="2716260" y="5008201"/>
                </a:lnTo>
                <a:lnTo>
                  <a:pt x="2726843" y="4983608"/>
                </a:lnTo>
                <a:lnTo>
                  <a:pt x="2709809" y="4982222"/>
                </a:lnTo>
                <a:lnTo>
                  <a:pt x="2707751" y="5007508"/>
                </a:lnTo>
                <a:cubicBezTo>
                  <a:pt x="2661810" y="4986799"/>
                  <a:pt x="2630399" y="4963018"/>
                  <a:pt x="2613531" y="4936191"/>
                </a:cubicBezTo>
                <a:lnTo>
                  <a:pt x="2611472" y="4961477"/>
                </a:lnTo>
                <a:lnTo>
                  <a:pt x="2577407" y="4958704"/>
                </a:lnTo>
                <a:cubicBezTo>
                  <a:pt x="2566052" y="4957779"/>
                  <a:pt x="2561402" y="4944685"/>
                  <a:pt x="2563461" y="4919398"/>
                </a:cubicBezTo>
                <a:lnTo>
                  <a:pt x="2549274" y="4918243"/>
                </a:lnTo>
                <a:cubicBezTo>
                  <a:pt x="2548587" y="4926672"/>
                  <a:pt x="2550138" y="4931030"/>
                  <a:pt x="2553923" y="4931338"/>
                </a:cubicBezTo>
                <a:cubicBezTo>
                  <a:pt x="2548994" y="4945077"/>
                  <a:pt x="2545729" y="4961781"/>
                  <a:pt x="2544128" y="4981448"/>
                </a:cubicBezTo>
                <a:lnTo>
                  <a:pt x="2430815" y="4934053"/>
                </a:lnTo>
                <a:cubicBezTo>
                  <a:pt x="2419460" y="4933128"/>
                  <a:pt x="2413096" y="4941095"/>
                  <a:pt x="2411724" y="4957952"/>
                </a:cubicBezTo>
                <a:cubicBezTo>
                  <a:pt x="2415508" y="4958260"/>
                  <a:pt x="2431261" y="4963774"/>
                  <a:pt x="2458963" y="4974514"/>
                </a:cubicBezTo>
                <a:cubicBezTo>
                  <a:pt x="2452142" y="4988099"/>
                  <a:pt x="2448265" y="5000522"/>
                  <a:pt x="2447350" y="5011761"/>
                </a:cubicBezTo>
                <a:lnTo>
                  <a:pt x="2430316" y="5010374"/>
                </a:lnTo>
                <a:lnTo>
                  <a:pt x="2391603" y="4994484"/>
                </a:lnTo>
                <a:lnTo>
                  <a:pt x="2392962" y="4977793"/>
                </a:lnTo>
                <a:lnTo>
                  <a:pt x="2399017" y="4978286"/>
                </a:lnTo>
                <a:lnTo>
                  <a:pt x="2401075" y="4953000"/>
                </a:lnTo>
                <a:lnTo>
                  <a:pt x="2396389" y="4952618"/>
                </a:lnTo>
                <a:lnTo>
                  <a:pt x="2405273" y="4931973"/>
                </a:lnTo>
                <a:lnTo>
                  <a:pt x="2396749" y="4931279"/>
                </a:lnTo>
                <a:cubicBezTo>
                  <a:pt x="2390031" y="4896793"/>
                  <a:pt x="2369379" y="4869659"/>
                  <a:pt x="2334793" y="4849873"/>
                </a:cubicBezTo>
                <a:cubicBezTo>
                  <a:pt x="2325330" y="4849102"/>
                  <a:pt x="2319920" y="4857147"/>
                  <a:pt x="2318548" y="4874004"/>
                </a:cubicBezTo>
                <a:lnTo>
                  <a:pt x="2317519" y="4886636"/>
                </a:lnTo>
                <a:lnTo>
                  <a:pt x="2340229" y="4888485"/>
                </a:lnTo>
                <a:lnTo>
                  <a:pt x="2339199" y="4901139"/>
                </a:lnTo>
                <a:lnTo>
                  <a:pt x="2273898" y="4895823"/>
                </a:lnTo>
                <a:lnTo>
                  <a:pt x="2271839" y="4921109"/>
                </a:lnTo>
                <a:lnTo>
                  <a:pt x="2320107" y="4925039"/>
                </a:lnTo>
                <a:lnTo>
                  <a:pt x="2318049" y="4950325"/>
                </a:lnTo>
                <a:cubicBezTo>
                  <a:pt x="2312371" y="4949863"/>
                  <a:pt x="2304458" y="4953450"/>
                  <a:pt x="2294309" y="4961108"/>
                </a:cubicBezTo>
                <a:lnTo>
                  <a:pt x="2235714" y="4943622"/>
                </a:lnTo>
                <a:lnTo>
                  <a:pt x="2233655" y="4968908"/>
                </a:lnTo>
                <a:lnTo>
                  <a:pt x="2427571" y="5044089"/>
                </a:lnTo>
                <a:lnTo>
                  <a:pt x="2426543" y="5056721"/>
                </a:lnTo>
                <a:lnTo>
                  <a:pt x="2420865" y="5056259"/>
                </a:lnTo>
                <a:cubicBezTo>
                  <a:pt x="2407617" y="5055181"/>
                  <a:pt x="2396604" y="5050052"/>
                  <a:pt x="2387828" y="5040853"/>
                </a:cubicBezTo>
                <a:lnTo>
                  <a:pt x="2385167" y="5042999"/>
                </a:lnTo>
                <a:lnTo>
                  <a:pt x="2385344" y="5040819"/>
                </a:lnTo>
                <a:lnTo>
                  <a:pt x="2376835" y="5040126"/>
                </a:lnTo>
                <a:cubicBezTo>
                  <a:pt x="2363587" y="5039047"/>
                  <a:pt x="2352003" y="5040933"/>
                  <a:pt x="2342083" y="5045782"/>
                </a:cubicBezTo>
                <a:lnTo>
                  <a:pt x="2325736" y="5035966"/>
                </a:lnTo>
                <a:lnTo>
                  <a:pt x="2310848" y="5043238"/>
                </a:lnTo>
                <a:cubicBezTo>
                  <a:pt x="2295707" y="5042006"/>
                  <a:pt x="2279247" y="5033584"/>
                  <a:pt x="2261466" y="5017995"/>
                </a:cubicBezTo>
                <a:lnTo>
                  <a:pt x="2245320" y="5029251"/>
                </a:lnTo>
                <a:lnTo>
                  <a:pt x="2237376" y="5028604"/>
                </a:lnTo>
                <a:lnTo>
                  <a:pt x="2236842" y="5035161"/>
                </a:lnTo>
                <a:lnTo>
                  <a:pt x="2234207" y="5036999"/>
                </a:lnTo>
                <a:lnTo>
                  <a:pt x="2225683" y="5036305"/>
                </a:lnTo>
                <a:cubicBezTo>
                  <a:pt x="2170799" y="5031836"/>
                  <a:pt x="2144622" y="5014138"/>
                  <a:pt x="2147139" y="4983233"/>
                </a:cubicBezTo>
                <a:lnTo>
                  <a:pt x="2138615" y="4982538"/>
                </a:lnTo>
                <a:lnTo>
                  <a:pt x="2095009" y="4991727"/>
                </a:lnTo>
                <a:lnTo>
                  <a:pt x="2092951" y="5017013"/>
                </a:lnTo>
                <a:lnTo>
                  <a:pt x="2109983" y="5018400"/>
                </a:lnTo>
                <a:lnTo>
                  <a:pt x="2168906" y="5031682"/>
                </a:lnTo>
                <a:lnTo>
                  <a:pt x="2167877" y="5044314"/>
                </a:lnTo>
                <a:lnTo>
                  <a:pt x="2159368" y="5043621"/>
                </a:lnTo>
                <a:lnTo>
                  <a:pt x="2011646" y="4997655"/>
                </a:lnTo>
                <a:lnTo>
                  <a:pt x="2001421" y="5018046"/>
                </a:lnTo>
                <a:cubicBezTo>
                  <a:pt x="2012776" y="5018970"/>
                  <a:pt x="2017768" y="5027862"/>
                  <a:pt x="2016396" y="5044719"/>
                </a:cubicBezTo>
                <a:lnTo>
                  <a:pt x="2024905" y="5045412"/>
                </a:lnTo>
                <a:lnTo>
                  <a:pt x="2042968" y="5034144"/>
                </a:lnTo>
                <a:lnTo>
                  <a:pt x="2040909" y="5059431"/>
                </a:lnTo>
                <a:lnTo>
                  <a:pt x="2074202" y="5036687"/>
                </a:lnTo>
                <a:cubicBezTo>
                  <a:pt x="2073516" y="5045116"/>
                  <a:pt x="2081340" y="5054237"/>
                  <a:pt x="2097686" y="5064053"/>
                </a:cubicBezTo>
                <a:lnTo>
                  <a:pt x="2115747" y="5052808"/>
                </a:lnTo>
                <a:cubicBezTo>
                  <a:pt x="2115061" y="5061237"/>
                  <a:pt x="2150334" y="5072593"/>
                  <a:pt x="2221565" y="5086877"/>
                </a:cubicBezTo>
                <a:lnTo>
                  <a:pt x="2220537" y="5099509"/>
                </a:lnTo>
                <a:cubicBezTo>
                  <a:pt x="2264243" y="5124279"/>
                  <a:pt x="2300333" y="5143129"/>
                  <a:pt x="2328810" y="5156056"/>
                </a:cubicBezTo>
                <a:lnTo>
                  <a:pt x="2339945" y="5160555"/>
                </a:lnTo>
                <a:lnTo>
                  <a:pt x="2343468" y="5164511"/>
                </a:lnTo>
                <a:lnTo>
                  <a:pt x="2351324" y="5165150"/>
                </a:lnTo>
                <a:lnTo>
                  <a:pt x="2365814" y="5171004"/>
                </a:lnTo>
                <a:cubicBezTo>
                  <a:pt x="2376246" y="5174506"/>
                  <a:pt x="2384774" y="5176527"/>
                  <a:pt x="2391398" y="5177066"/>
                </a:cubicBezTo>
                <a:lnTo>
                  <a:pt x="2399922" y="5177760"/>
                </a:lnTo>
                <a:lnTo>
                  <a:pt x="2399014" y="5171306"/>
                </a:lnTo>
                <a:lnTo>
                  <a:pt x="2411902" y="5178945"/>
                </a:lnTo>
                <a:lnTo>
                  <a:pt x="2407402" y="5191085"/>
                </a:lnTo>
                <a:lnTo>
                  <a:pt x="2415926" y="5191779"/>
                </a:lnTo>
                <a:cubicBezTo>
                  <a:pt x="2415240" y="5200207"/>
                  <a:pt x="2412050" y="5204202"/>
                  <a:pt x="2406372" y="5203739"/>
                </a:cubicBezTo>
                <a:cubicBezTo>
                  <a:pt x="2405228" y="5217787"/>
                  <a:pt x="2409396" y="5225186"/>
                  <a:pt x="2418859" y="5225956"/>
                </a:cubicBezTo>
                <a:lnTo>
                  <a:pt x="2420574" y="5204896"/>
                </a:lnTo>
                <a:lnTo>
                  <a:pt x="2446116" y="5206975"/>
                </a:lnTo>
                <a:lnTo>
                  <a:pt x="2444401" y="5228036"/>
                </a:lnTo>
                <a:lnTo>
                  <a:pt x="2462120" y="5220994"/>
                </a:lnTo>
                <a:lnTo>
                  <a:pt x="2497272" y="5229542"/>
                </a:lnTo>
                <a:lnTo>
                  <a:pt x="2585395" y="5281770"/>
                </a:lnTo>
                <a:lnTo>
                  <a:pt x="2682605" y="5317951"/>
                </a:lnTo>
                <a:lnTo>
                  <a:pt x="2731921" y="5346898"/>
                </a:lnTo>
                <a:cubicBezTo>
                  <a:pt x="2753831" y="5358580"/>
                  <a:pt x="2779469" y="5371273"/>
                  <a:pt x="2808836" y="5384977"/>
                </a:cubicBezTo>
                <a:lnTo>
                  <a:pt x="2798267" y="5409570"/>
                </a:lnTo>
                <a:lnTo>
                  <a:pt x="2806777" y="5410263"/>
                </a:lnTo>
                <a:lnTo>
                  <a:pt x="2824838" y="5399018"/>
                </a:lnTo>
                <a:lnTo>
                  <a:pt x="2839126" y="5434120"/>
                </a:lnTo>
                <a:lnTo>
                  <a:pt x="2822093" y="5432733"/>
                </a:lnTo>
                <a:cubicBezTo>
                  <a:pt x="2757163" y="5387851"/>
                  <a:pt x="2722805" y="5365256"/>
                  <a:pt x="2719021" y="5364948"/>
                </a:cubicBezTo>
                <a:lnTo>
                  <a:pt x="2700959" y="5376194"/>
                </a:lnTo>
                <a:lnTo>
                  <a:pt x="2687013" y="5336888"/>
                </a:lnTo>
                <a:cubicBezTo>
                  <a:pt x="2681335" y="5336426"/>
                  <a:pt x="2672484" y="5339937"/>
                  <a:pt x="2660442" y="5347441"/>
                </a:cubicBezTo>
                <a:cubicBezTo>
                  <a:pt x="2628269" y="5344821"/>
                  <a:pt x="2613204" y="5330879"/>
                  <a:pt x="2615262" y="5305593"/>
                </a:cubicBezTo>
                <a:lnTo>
                  <a:pt x="2597200" y="5316838"/>
                </a:lnTo>
                <a:lnTo>
                  <a:pt x="2588691" y="5316145"/>
                </a:lnTo>
                <a:cubicBezTo>
                  <a:pt x="2577336" y="5315221"/>
                  <a:pt x="2572344" y="5306330"/>
                  <a:pt x="2573716" y="5289472"/>
                </a:cubicBezTo>
                <a:cubicBezTo>
                  <a:pt x="2568039" y="5289010"/>
                  <a:pt x="2564849" y="5293004"/>
                  <a:pt x="2564162" y="5301432"/>
                </a:cubicBezTo>
                <a:cubicBezTo>
                  <a:pt x="2536461" y="5290693"/>
                  <a:pt x="2516076" y="5272063"/>
                  <a:pt x="2502994" y="5245544"/>
                </a:cubicBezTo>
                <a:lnTo>
                  <a:pt x="2500935" y="5270830"/>
                </a:lnTo>
                <a:lnTo>
                  <a:pt x="2483903" y="5269444"/>
                </a:lnTo>
                <a:lnTo>
                  <a:pt x="2494470" y="5244850"/>
                </a:lnTo>
                <a:cubicBezTo>
                  <a:pt x="2488792" y="5244388"/>
                  <a:pt x="2479941" y="5247899"/>
                  <a:pt x="2467899" y="5255403"/>
                </a:cubicBezTo>
                <a:cubicBezTo>
                  <a:pt x="2421958" y="5234693"/>
                  <a:pt x="2392363" y="5223799"/>
                  <a:pt x="2379115" y="5222720"/>
                </a:cubicBezTo>
                <a:lnTo>
                  <a:pt x="2389339" y="5202352"/>
                </a:lnTo>
                <a:lnTo>
                  <a:pt x="2390369" y="5189698"/>
                </a:lnTo>
                <a:lnTo>
                  <a:pt x="2364827" y="5187619"/>
                </a:lnTo>
                <a:lnTo>
                  <a:pt x="2363797" y="5200273"/>
                </a:lnTo>
                <a:cubicBezTo>
                  <a:pt x="2340628" y="5204043"/>
                  <a:pt x="2328358" y="5214357"/>
                  <a:pt x="2326985" y="5231215"/>
                </a:cubicBezTo>
                <a:lnTo>
                  <a:pt x="2318462" y="5230520"/>
                </a:lnTo>
                <a:lnTo>
                  <a:pt x="2319492" y="5217866"/>
                </a:lnTo>
                <a:lnTo>
                  <a:pt x="2329730" y="5197500"/>
                </a:lnTo>
                <a:cubicBezTo>
                  <a:pt x="2316482" y="5196421"/>
                  <a:pt x="2295054" y="5190422"/>
                  <a:pt x="2265460" y="5179528"/>
                </a:cubicBezTo>
                <a:lnTo>
                  <a:pt x="2276042" y="5154936"/>
                </a:lnTo>
                <a:lnTo>
                  <a:pt x="2277071" y="5142304"/>
                </a:lnTo>
                <a:lnTo>
                  <a:pt x="2260038" y="5140917"/>
                </a:lnTo>
                <a:lnTo>
                  <a:pt x="2257979" y="5166204"/>
                </a:lnTo>
                <a:lnTo>
                  <a:pt x="2232422" y="5164123"/>
                </a:lnTo>
                <a:lnTo>
                  <a:pt x="2243004" y="5139531"/>
                </a:lnTo>
                <a:lnTo>
                  <a:pt x="2225972" y="5138144"/>
                </a:lnTo>
                <a:lnTo>
                  <a:pt x="2223913" y="5163430"/>
                </a:lnTo>
                <a:cubicBezTo>
                  <a:pt x="2177971" y="5142721"/>
                  <a:pt x="2146560" y="5118940"/>
                  <a:pt x="2129694" y="5092113"/>
                </a:cubicBezTo>
                <a:lnTo>
                  <a:pt x="2127635" y="5117399"/>
                </a:lnTo>
                <a:lnTo>
                  <a:pt x="2093568" y="5114626"/>
                </a:lnTo>
                <a:cubicBezTo>
                  <a:pt x="2082213" y="5113701"/>
                  <a:pt x="2077564" y="5100607"/>
                  <a:pt x="2079623" y="5075321"/>
                </a:cubicBezTo>
                <a:lnTo>
                  <a:pt x="2065436" y="5074166"/>
                </a:lnTo>
                <a:cubicBezTo>
                  <a:pt x="2064750" y="5082595"/>
                  <a:pt x="2066300" y="5086952"/>
                  <a:pt x="2070085" y="5087260"/>
                </a:cubicBezTo>
                <a:cubicBezTo>
                  <a:pt x="2065157" y="5100999"/>
                  <a:pt x="2061891" y="5117703"/>
                  <a:pt x="2060290" y="5137370"/>
                </a:cubicBezTo>
                <a:lnTo>
                  <a:pt x="1946977" y="5089975"/>
                </a:lnTo>
                <a:cubicBezTo>
                  <a:pt x="1935622" y="5089050"/>
                  <a:pt x="1929258" y="5097017"/>
                  <a:pt x="1927885" y="5113874"/>
                </a:cubicBezTo>
                <a:cubicBezTo>
                  <a:pt x="1931671" y="5114183"/>
                  <a:pt x="1947422" y="5119696"/>
                  <a:pt x="1975125" y="5130436"/>
                </a:cubicBezTo>
                <a:cubicBezTo>
                  <a:pt x="1968303" y="5144022"/>
                  <a:pt x="1964426" y="5156444"/>
                  <a:pt x="1963511" y="5167683"/>
                </a:cubicBezTo>
                <a:lnTo>
                  <a:pt x="1946478" y="5166296"/>
                </a:lnTo>
                <a:lnTo>
                  <a:pt x="1907765" y="5150406"/>
                </a:lnTo>
                <a:lnTo>
                  <a:pt x="1910852" y="5112488"/>
                </a:lnTo>
                <a:lnTo>
                  <a:pt x="1921435" y="5087895"/>
                </a:lnTo>
                <a:lnTo>
                  <a:pt x="1912911" y="5087201"/>
                </a:lnTo>
                <a:cubicBezTo>
                  <a:pt x="1906194" y="5052715"/>
                  <a:pt x="1885541" y="5025580"/>
                  <a:pt x="1850955" y="5005795"/>
                </a:cubicBezTo>
                <a:cubicBezTo>
                  <a:pt x="1841492" y="5005024"/>
                  <a:pt x="1836082" y="5013069"/>
                  <a:pt x="1834709" y="5029926"/>
                </a:cubicBezTo>
                <a:lnTo>
                  <a:pt x="1833681" y="5042559"/>
                </a:lnTo>
                <a:lnTo>
                  <a:pt x="1856391" y="5044408"/>
                </a:lnTo>
                <a:lnTo>
                  <a:pt x="1855361" y="5057061"/>
                </a:lnTo>
                <a:lnTo>
                  <a:pt x="1790060" y="5051745"/>
                </a:lnTo>
                <a:lnTo>
                  <a:pt x="1788001" y="5077031"/>
                </a:lnTo>
                <a:lnTo>
                  <a:pt x="1836270" y="5080961"/>
                </a:lnTo>
                <a:lnTo>
                  <a:pt x="1834211" y="5106248"/>
                </a:lnTo>
                <a:cubicBezTo>
                  <a:pt x="1828533" y="5105785"/>
                  <a:pt x="1820621" y="5109372"/>
                  <a:pt x="1810472" y="5117031"/>
                </a:cubicBezTo>
                <a:lnTo>
                  <a:pt x="1751876" y="5099544"/>
                </a:lnTo>
                <a:lnTo>
                  <a:pt x="1749818" y="5124830"/>
                </a:lnTo>
                <a:lnTo>
                  <a:pt x="1943733" y="5200011"/>
                </a:lnTo>
                <a:lnTo>
                  <a:pt x="1942705" y="5212643"/>
                </a:lnTo>
                <a:lnTo>
                  <a:pt x="1937028" y="5212181"/>
                </a:lnTo>
                <a:cubicBezTo>
                  <a:pt x="1923780" y="5211102"/>
                  <a:pt x="1912766" y="5205974"/>
                  <a:pt x="1903990" y="5196775"/>
                </a:cubicBezTo>
                <a:cubicBezTo>
                  <a:pt x="1858921" y="5235529"/>
                  <a:pt x="1826926" y="5254124"/>
                  <a:pt x="1808001" y="5252583"/>
                </a:cubicBezTo>
                <a:lnTo>
                  <a:pt x="1805942" y="5277870"/>
                </a:lnTo>
                <a:cubicBezTo>
                  <a:pt x="1822974" y="5279256"/>
                  <a:pt x="1840871" y="5293451"/>
                  <a:pt x="1859630" y="5320433"/>
                </a:cubicBezTo>
                <a:lnTo>
                  <a:pt x="1876663" y="5321820"/>
                </a:lnTo>
                <a:lnTo>
                  <a:pt x="1894726" y="5310552"/>
                </a:lnTo>
                <a:cubicBezTo>
                  <a:pt x="1894040" y="5318981"/>
                  <a:pt x="1899373" y="5323669"/>
                  <a:pt x="1910729" y="5324593"/>
                </a:cubicBezTo>
                <a:lnTo>
                  <a:pt x="2101557" y="5437693"/>
                </a:lnTo>
                <a:cubicBezTo>
                  <a:pt x="2203117" y="5471415"/>
                  <a:pt x="2289115" y="5505461"/>
                  <a:pt x="2359547" y="5539831"/>
                </a:cubicBezTo>
                <a:lnTo>
                  <a:pt x="2360027" y="5540085"/>
                </a:lnTo>
                <a:lnTo>
                  <a:pt x="2272847" y="5531509"/>
                </a:lnTo>
                <a:cubicBezTo>
                  <a:pt x="1792564" y="5470140"/>
                  <a:pt x="1340543" y="5364770"/>
                  <a:pt x="1081939" y="5191891"/>
                </a:cubicBezTo>
                <a:cubicBezTo>
                  <a:pt x="435430" y="4759694"/>
                  <a:pt x="-6813" y="3768275"/>
                  <a:pt x="80" y="2971077"/>
                </a:cubicBezTo>
                <a:cubicBezTo>
                  <a:pt x="539" y="2917931"/>
                  <a:pt x="2995" y="2865648"/>
                  <a:pt x="7519" y="2814451"/>
                </a:cubicBezTo>
                <a:cubicBezTo>
                  <a:pt x="79909" y="1995301"/>
                  <a:pt x="940969" y="707521"/>
                  <a:pt x="1516279" y="276991"/>
                </a:cubicBezTo>
                <a:cubicBezTo>
                  <a:pt x="1767977" y="88634"/>
                  <a:pt x="2065619" y="9666"/>
                  <a:pt x="2367089" y="84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7783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763EEDC-9B50-48E7-B9DD-4AD7FE1A49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7375" y="549275"/>
            <a:ext cx="4566516" cy="5759450"/>
          </a:xfrm>
          <a:custGeom>
            <a:avLst/>
            <a:gdLst>
              <a:gd name="connsiteX0" fmla="*/ 0 w 4566516"/>
              <a:gd name="connsiteY0" fmla="*/ 0 h 5759450"/>
              <a:gd name="connsiteX1" fmla="*/ 1 w 4566516"/>
              <a:gd name="connsiteY1" fmla="*/ 0 h 5759450"/>
              <a:gd name="connsiteX2" fmla="*/ 4566516 w 4566516"/>
              <a:gd name="connsiteY2" fmla="*/ 0 h 5759450"/>
              <a:gd name="connsiteX3" fmla="*/ 4566516 w 4566516"/>
              <a:gd name="connsiteY3" fmla="*/ 3420052 h 5759450"/>
              <a:gd name="connsiteX4" fmla="*/ 4566516 w 4566516"/>
              <a:gd name="connsiteY4" fmla="*/ 4089417 h 5759450"/>
              <a:gd name="connsiteX5" fmla="*/ 3868081 w 4566516"/>
              <a:gd name="connsiteY5" fmla="*/ 4394835 h 5759450"/>
              <a:gd name="connsiteX6" fmla="*/ 3868081 w 4566516"/>
              <a:gd name="connsiteY6" fmla="*/ 5066427 h 5759450"/>
              <a:gd name="connsiteX7" fmla="*/ 2283259 w 4566516"/>
              <a:gd name="connsiteY7" fmla="*/ 5759450 h 5759450"/>
              <a:gd name="connsiteX8" fmla="*/ 698437 w 4566516"/>
              <a:gd name="connsiteY8" fmla="*/ 5066427 h 5759450"/>
              <a:gd name="connsiteX9" fmla="*/ 698437 w 4566516"/>
              <a:gd name="connsiteY9" fmla="*/ 4394835 h 5759450"/>
              <a:gd name="connsiteX10" fmla="*/ 0 w 4566516"/>
              <a:gd name="connsiteY10" fmla="*/ 4089417 h 5759450"/>
              <a:gd name="connsiteX11" fmla="*/ 0 w 4566516"/>
              <a:gd name="connsiteY11" fmla="*/ 3420052 h 5759450"/>
              <a:gd name="connsiteX12" fmla="*/ 0 w 4566516"/>
              <a:gd name="connsiteY12" fmla="*/ 3420052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66516" h="5759450">
                <a:moveTo>
                  <a:pt x="0" y="0"/>
                </a:moveTo>
                <a:lnTo>
                  <a:pt x="1" y="0"/>
                </a:lnTo>
                <a:lnTo>
                  <a:pt x="4566516" y="0"/>
                </a:lnTo>
                <a:lnTo>
                  <a:pt x="4566516" y="3420052"/>
                </a:lnTo>
                <a:lnTo>
                  <a:pt x="4566516" y="4089417"/>
                </a:lnTo>
                <a:lnTo>
                  <a:pt x="3868081" y="4394835"/>
                </a:lnTo>
                <a:lnTo>
                  <a:pt x="3868081" y="5066427"/>
                </a:lnTo>
                <a:lnTo>
                  <a:pt x="2283259" y="5759450"/>
                </a:lnTo>
                <a:lnTo>
                  <a:pt x="698437" y="5066427"/>
                </a:lnTo>
                <a:lnTo>
                  <a:pt x="698437" y="4394835"/>
                </a:lnTo>
                <a:lnTo>
                  <a:pt x="0" y="4089417"/>
                </a:lnTo>
                <a:lnTo>
                  <a:pt x="0" y="3420052"/>
                </a:lnTo>
                <a:lnTo>
                  <a:pt x="0" y="34200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9236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2B5DEEC-BE9E-41A9-A986-ED4357BC7E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80922" y="889552"/>
            <a:ext cx="5811079" cy="4455160"/>
          </a:xfrm>
          <a:custGeom>
            <a:avLst/>
            <a:gdLst>
              <a:gd name="connsiteX0" fmla="*/ 0 w 5367131"/>
              <a:gd name="connsiteY0" fmla="*/ 0 h 4114800"/>
              <a:gd name="connsiteX1" fmla="*/ 4338431 w 5367131"/>
              <a:gd name="connsiteY1" fmla="*/ 0 h 4114800"/>
              <a:gd name="connsiteX2" fmla="*/ 5367131 w 5367131"/>
              <a:gd name="connsiteY2" fmla="*/ 4114800 h 4114800"/>
              <a:gd name="connsiteX3" fmla="*/ 1028700 w 5367131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7131" h="4114800">
                <a:moveTo>
                  <a:pt x="0" y="0"/>
                </a:moveTo>
                <a:lnTo>
                  <a:pt x="4338431" y="0"/>
                </a:lnTo>
                <a:lnTo>
                  <a:pt x="5367131" y="4114800"/>
                </a:lnTo>
                <a:lnTo>
                  <a:pt x="1028700" y="4114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6536581-059B-4CB0-B968-8B4349AA13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12364" y="3165616"/>
            <a:ext cx="4114800" cy="2802835"/>
          </a:xfrm>
          <a:custGeom>
            <a:avLst/>
            <a:gdLst>
              <a:gd name="connsiteX0" fmla="*/ 0 w 4114800"/>
              <a:gd name="connsiteY0" fmla="*/ 0 h 2802835"/>
              <a:gd name="connsiteX1" fmla="*/ 3414091 w 4114800"/>
              <a:gd name="connsiteY1" fmla="*/ 0 h 2802835"/>
              <a:gd name="connsiteX2" fmla="*/ 4114800 w 4114800"/>
              <a:gd name="connsiteY2" fmla="*/ 2802835 h 2802835"/>
              <a:gd name="connsiteX3" fmla="*/ 700709 w 4114800"/>
              <a:gd name="connsiteY3" fmla="*/ 2802835 h 2802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2802835">
                <a:moveTo>
                  <a:pt x="0" y="0"/>
                </a:moveTo>
                <a:lnTo>
                  <a:pt x="3414091" y="0"/>
                </a:lnTo>
                <a:lnTo>
                  <a:pt x="4114800" y="2802835"/>
                </a:lnTo>
                <a:lnTo>
                  <a:pt x="700709" y="2802835"/>
                </a:lnTo>
                <a:close/>
              </a:path>
            </a:pathLst>
          </a:custGeom>
          <a:ln w="38100">
            <a:noFill/>
          </a:ln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661BCF9-19B0-4371-B368-2A9D66EDC8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55776" y="889552"/>
            <a:ext cx="2425147" cy="1813890"/>
          </a:xfrm>
          <a:custGeom>
            <a:avLst/>
            <a:gdLst>
              <a:gd name="connsiteX0" fmla="*/ 0 w 2425147"/>
              <a:gd name="connsiteY0" fmla="*/ 0 h 1813890"/>
              <a:gd name="connsiteX1" fmla="*/ 1971674 w 2425147"/>
              <a:gd name="connsiteY1" fmla="*/ 0 h 1813890"/>
              <a:gd name="connsiteX2" fmla="*/ 2425147 w 2425147"/>
              <a:gd name="connsiteY2" fmla="*/ 1813890 h 1813890"/>
              <a:gd name="connsiteX3" fmla="*/ 453472 w 2425147"/>
              <a:gd name="connsiteY3" fmla="*/ 1813890 h 181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5147" h="1813890">
                <a:moveTo>
                  <a:pt x="0" y="0"/>
                </a:moveTo>
                <a:lnTo>
                  <a:pt x="1971674" y="0"/>
                </a:lnTo>
                <a:lnTo>
                  <a:pt x="2425147" y="1813890"/>
                </a:lnTo>
                <a:lnTo>
                  <a:pt x="453472" y="18138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2515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2" grpId="0"/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1">
            <a:extLst>
              <a:ext uri="{FF2B5EF4-FFF2-40B4-BE49-F238E27FC236}">
                <a16:creationId xmlns:a16="http://schemas.microsoft.com/office/drawing/2014/main" id="{D8C5DF99-DBDD-4889-88A4-ED131051D9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55C795-A958-4BB0-9F26-78714800C33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6345" y="812133"/>
            <a:ext cx="6469481" cy="5233737"/>
          </a:xfrm>
          <a:custGeom>
            <a:avLst/>
            <a:gdLst>
              <a:gd name="connsiteX0" fmla="*/ 0 w 6028267"/>
              <a:gd name="connsiteY0" fmla="*/ 0 h 4876800"/>
              <a:gd name="connsiteX1" fmla="*/ 6028267 w 6028267"/>
              <a:gd name="connsiteY1" fmla="*/ 0 h 4876800"/>
              <a:gd name="connsiteX2" fmla="*/ 3014134 w 6028267"/>
              <a:gd name="connsiteY2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28267" h="4876800">
                <a:moveTo>
                  <a:pt x="0" y="0"/>
                </a:moveTo>
                <a:lnTo>
                  <a:pt x="6028267" y="0"/>
                </a:lnTo>
                <a:lnTo>
                  <a:pt x="3014134" y="4876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5512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B1F9B6B8-71F2-4EB7-9553-D31F8165EE8A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DA2DCF4-D289-4D23-9B67-B77281D291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93304" y="3"/>
            <a:ext cx="5289561" cy="6871647"/>
          </a:xfrm>
          <a:custGeom>
            <a:avLst/>
            <a:gdLst>
              <a:gd name="connsiteX0" fmla="*/ 4148919 w 5289561"/>
              <a:gd name="connsiteY0" fmla="*/ 0 h 6871647"/>
              <a:gd name="connsiteX1" fmla="*/ 5289561 w 5289561"/>
              <a:gd name="connsiteY1" fmla="*/ 0 h 6871647"/>
              <a:gd name="connsiteX2" fmla="*/ 5289561 w 5289561"/>
              <a:gd name="connsiteY2" fmla="*/ 6858000 h 6871647"/>
              <a:gd name="connsiteX3" fmla="*/ 0 w 5289561"/>
              <a:gd name="connsiteY3" fmla="*/ 6871647 h 687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9561" h="6871647">
                <a:moveTo>
                  <a:pt x="4148919" y="0"/>
                </a:moveTo>
                <a:lnTo>
                  <a:pt x="5289561" y="0"/>
                </a:lnTo>
                <a:lnTo>
                  <a:pt x="5289561" y="6858000"/>
                </a:lnTo>
                <a:lnTo>
                  <a:pt x="0" y="68716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2DC9EA-3BC2-45AF-B199-C44653D1B6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60759" y="4035306"/>
            <a:ext cx="4718497" cy="2832220"/>
          </a:xfrm>
          <a:custGeom>
            <a:avLst/>
            <a:gdLst>
              <a:gd name="connsiteX0" fmla="*/ 4718497 w 4718497"/>
              <a:gd name="connsiteY0" fmla="*/ 0 h 2832220"/>
              <a:gd name="connsiteX1" fmla="*/ 3008709 w 4718497"/>
              <a:gd name="connsiteY1" fmla="*/ 2832220 h 2832220"/>
              <a:gd name="connsiteX2" fmla="*/ 0 w 4718497"/>
              <a:gd name="connsiteY2" fmla="*/ 2822695 h 2832220"/>
              <a:gd name="connsiteX3" fmla="*/ 1690738 w 4718497"/>
              <a:gd name="connsiteY3" fmla="*/ 19050 h 283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8497" h="2832220">
                <a:moveTo>
                  <a:pt x="4718497" y="0"/>
                </a:moveTo>
                <a:lnTo>
                  <a:pt x="3008709" y="2832220"/>
                </a:lnTo>
                <a:lnTo>
                  <a:pt x="0" y="2822695"/>
                </a:lnTo>
                <a:lnTo>
                  <a:pt x="1690738" y="190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4FF9ABF-F9DE-4BA4-AA05-4F039CE14A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19059" y="0"/>
            <a:ext cx="5402811" cy="3951514"/>
          </a:xfrm>
          <a:custGeom>
            <a:avLst/>
            <a:gdLst>
              <a:gd name="connsiteX0" fmla="*/ 2379484 w 5402811"/>
              <a:gd name="connsiteY0" fmla="*/ 0 h 3951514"/>
              <a:gd name="connsiteX1" fmla="*/ 5402811 w 5402811"/>
              <a:gd name="connsiteY1" fmla="*/ 0 h 3951514"/>
              <a:gd name="connsiteX2" fmla="*/ 3023327 w 5402811"/>
              <a:gd name="connsiteY2" fmla="*/ 3951514 h 3951514"/>
              <a:gd name="connsiteX3" fmla="*/ 0 w 5402811"/>
              <a:gd name="connsiteY3" fmla="*/ 3951514 h 395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2811" h="3951514">
                <a:moveTo>
                  <a:pt x="2379484" y="0"/>
                </a:moveTo>
                <a:lnTo>
                  <a:pt x="5402811" y="0"/>
                </a:lnTo>
                <a:lnTo>
                  <a:pt x="3023327" y="3951514"/>
                </a:lnTo>
                <a:lnTo>
                  <a:pt x="0" y="39515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0532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10" grpId="0"/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7F07083-998F-4E35-8B71-ED1B014488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82962" y="0"/>
            <a:ext cx="6409039" cy="6858000"/>
          </a:xfrm>
          <a:custGeom>
            <a:avLst/>
            <a:gdLst>
              <a:gd name="connsiteX0" fmla="*/ 3336325 w 6409038"/>
              <a:gd name="connsiteY0" fmla="*/ 0 h 6858000"/>
              <a:gd name="connsiteX1" fmla="*/ 6409038 w 6409038"/>
              <a:gd name="connsiteY1" fmla="*/ 0 h 6858000"/>
              <a:gd name="connsiteX2" fmla="*/ 6409038 w 6409038"/>
              <a:gd name="connsiteY2" fmla="*/ 6858000 h 6858000"/>
              <a:gd name="connsiteX3" fmla="*/ 143373 w 6409038"/>
              <a:gd name="connsiteY3" fmla="*/ 6858000 h 6858000"/>
              <a:gd name="connsiteX4" fmla="*/ 0 w 6409038"/>
              <a:gd name="connsiteY4" fmla="*/ 5906530 h 6858000"/>
              <a:gd name="connsiteX5" fmla="*/ 617838 w 6409038"/>
              <a:gd name="connsiteY5" fmla="*/ 5288692 h 6858000"/>
              <a:gd name="connsiteX6" fmla="*/ 667265 w 6409038"/>
              <a:gd name="connsiteY6" fmla="*/ 3880022 h 6858000"/>
              <a:gd name="connsiteX7" fmla="*/ 1112108 w 6409038"/>
              <a:gd name="connsiteY7" fmla="*/ 3212757 h 6858000"/>
              <a:gd name="connsiteX8" fmla="*/ 1210962 w 6409038"/>
              <a:gd name="connsiteY8" fmla="*/ 2150076 h 6858000"/>
              <a:gd name="connsiteX9" fmla="*/ 1705233 w 6409038"/>
              <a:gd name="connsiteY9" fmla="*/ 1037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09038" h="6858000">
                <a:moveTo>
                  <a:pt x="3336325" y="0"/>
                </a:moveTo>
                <a:lnTo>
                  <a:pt x="6409038" y="0"/>
                </a:lnTo>
                <a:lnTo>
                  <a:pt x="6409038" y="6858000"/>
                </a:lnTo>
                <a:lnTo>
                  <a:pt x="143373" y="6858000"/>
                </a:lnTo>
                <a:lnTo>
                  <a:pt x="0" y="5906530"/>
                </a:lnTo>
                <a:lnTo>
                  <a:pt x="617838" y="5288692"/>
                </a:lnTo>
                <a:lnTo>
                  <a:pt x="667265" y="3880022"/>
                </a:lnTo>
                <a:lnTo>
                  <a:pt x="1112108" y="3212757"/>
                </a:lnTo>
                <a:lnTo>
                  <a:pt x="1210962" y="2150076"/>
                </a:lnTo>
                <a:lnTo>
                  <a:pt x="1705233" y="10379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6556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FD3789F-2388-4EC8-96BF-434EA23065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10862" y="2"/>
            <a:ext cx="10281140" cy="6858001"/>
          </a:xfrm>
          <a:custGeom>
            <a:avLst/>
            <a:gdLst>
              <a:gd name="connsiteX0" fmla="*/ 6804427 w 10281140"/>
              <a:gd name="connsiteY0" fmla="*/ 0 h 6858001"/>
              <a:gd name="connsiteX1" fmla="*/ 10281140 w 10281140"/>
              <a:gd name="connsiteY1" fmla="*/ 1 h 6858001"/>
              <a:gd name="connsiteX2" fmla="*/ 10281140 w 10281140"/>
              <a:gd name="connsiteY2" fmla="*/ 2342058 h 6858001"/>
              <a:gd name="connsiteX3" fmla="*/ 8402940 w 10281140"/>
              <a:gd name="connsiteY3" fmla="*/ 6858001 h 6858001"/>
              <a:gd name="connsiteX4" fmla="*/ 8370277 w 10281140"/>
              <a:gd name="connsiteY4" fmla="*/ 6858001 h 6858001"/>
              <a:gd name="connsiteX5" fmla="*/ 3952155 w 10281140"/>
              <a:gd name="connsiteY5" fmla="*/ 6858000 h 6858001"/>
              <a:gd name="connsiteX6" fmla="*/ 5075045 w 10281140"/>
              <a:gd name="connsiteY6" fmla="*/ 4158126 h 6858001"/>
              <a:gd name="connsiteX7" fmla="*/ 0 w 10281140"/>
              <a:gd name="connsiteY7" fmla="*/ 1 h 6858001"/>
              <a:gd name="connsiteX8" fmla="*/ 6804427 w 10281140"/>
              <a:gd name="connsiteY8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81140" h="6858001">
                <a:moveTo>
                  <a:pt x="6804427" y="0"/>
                </a:moveTo>
                <a:lnTo>
                  <a:pt x="10281140" y="1"/>
                </a:lnTo>
                <a:lnTo>
                  <a:pt x="10281140" y="2342058"/>
                </a:lnTo>
                <a:lnTo>
                  <a:pt x="8402940" y="6858001"/>
                </a:lnTo>
                <a:lnTo>
                  <a:pt x="8370277" y="6858001"/>
                </a:lnTo>
                <a:lnTo>
                  <a:pt x="3952155" y="6858000"/>
                </a:lnTo>
                <a:lnTo>
                  <a:pt x="5075045" y="4158126"/>
                </a:lnTo>
                <a:lnTo>
                  <a:pt x="0" y="1"/>
                </a:lnTo>
                <a:lnTo>
                  <a:pt x="6804427" y="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2627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AAB2B69-BA15-413D-8A25-0BC65FE386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10861" y="2"/>
            <a:ext cx="10281140" cy="6858001"/>
          </a:xfrm>
          <a:custGeom>
            <a:avLst/>
            <a:gdLst>
              <a:gd name="connsiteX0" fmla="*/ 8370277 w 10281140"/>
              <a:gd name="connsiteY0" fmla="*/ 0 h 6858001"/>
              <a:gd name="connsiteX1" fmla="*/ 8402940 w 10281140"/>
              <a:gd name="connsiteY1" fmla="*/ 0 h 6858001"/>
              <a:gd name="connsiteX2" fmla="*/ 10281140 w 10281140"/>
              <a:gd name="connsiteY2" fmla="*/ 4515943 h 6858001"/>
              <a:gd name="connsiteX3" fmla="*/ 10281140 w 10281140"/>
              <a:gd name="connsiteY3" fmla="*/ 6858000 h 6858001"/>
              <a:gd name="connsiteX4" fmla="*/ 6804427 w 10281140"/>
              <a:gd name="connsiteY4" fmla="*/ 6858001 h 6858001"/>
              <a:gd name="connsiteX5" fmla="*/ 6804427 w 10281140"/>
              <a:gd name="connsiteY5" fmla="*/ 6858000 h 6858001"/>
              <a:gd name="connsiteX6" fmla="*/ 0 w 10281140"/>
              <a:gd name="connsiteY6" fmla="*/ 6858000 h 6858001"/>
              <a:gd name="connsiteX7" fmla="*/ 5075045 w 10281140"/>
              <a:gd name="connsiteY7" fmla="*/ 2699875 h 6858001"/>
              <a:gd name="connsiteX8" fmla="*/ 3952156 w 10281140"/>
              <a:gd name="connsiteY8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81140" h="6858001">
                <a:moveTo>
                  <a:pt x="8370277" y="0"/>
                </a:moveTo>
                <a:lnTo>
                  <a:pt x="8402940" y="0"/>
                </a:lnTo>
                <a:lnTo>
                  <a:pt x="10281140" y="4515943"/>
                </a:lnTo>
                <a:lnTo>
                  <a:pt x="10281140" y="6858000"/>
                </a:lnTo>
                <a:lnTo>
                  <a:pt x="6804427" y="6858001"/>
                </a:lnTo>
                <a:lnTo>
                  <a:pt x="6804427" y="6858000"/>
                </a:lnTo>
                <a:lnTo>
                  <a:pt x="0" y="6858000"/>
                </a:lnTo>
                <a:lnTo>
                  <a:pt x="5075045" y="2699875"/>
                </a:lnTo>
                <a:lnTo>
                  <a:pt x="3952156" y="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5170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A960B63-5A57-4AE6-AF8F-8A6F05A4C1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362188"/>
            <a:ext cx="12192000" cy="4495815"/>
          </a:xfrm>
          <a:custGeom>
            <a:avLst/>
            <a:gdLst>
              <a:gd name="connsiteX0" fmla="*/ 8648700 w 12192000"/>
              <a:gd name="connsiteY0" fmla="*/ 15 h 4495815"/>
              <a:gd name="connsiteX1" fmla="*/ 10934700 w 12192000"/>
              <a:gd name="connsiteY1" fmla="*/ 2628915 h 4495815"/>
              <a:gd name="connsiteX2" fmla="*/ 12142938 w 12192000"/>
              <a:gd name="connsiteY2" fmla="*/ 3517508 h 4495815"/>
              <a:gd name="connsiteX3" fmla="*/ 12192000 w 12192000"/>
              <a:gd name="connsiteY3" fmla="*/ 3537210 h 4495815"/>
              <a:gd name="connsiteX4" fmla="*/ 12192000 w 12192000"/>
              <a:gd name="connsiteY4" fmla="*/ 4495815 h 4495815"/>
              <a:gd name="connsiteX5" fmla="*/ 0 w 12192000"/>
              <a:gd name="connsiteY5" fmla="*/ 4495815 h 4495815"/>
              <a:gd name="connsiteX6" fmla="*/ 0 w 12192000"/>
              <a:gd name="connsiteY6" fmla="*/ 1741379 h 4495815"/>
              <a:gd name="connsiteX7" fmla="*/ 133811 w 12192000"/>
              <a:gd name="connsiteY7" fmla="*/ 1654845 h 4495815"/>
              <a:gd name="connsiteX8" fmla="*/ 876300 w 12192000"/>
              <a:gd name="connsiteY8" fmla="*/ 1333515 h 4495815"/>
              <a:gd name="connsiteX9" fmla="*/ 2628900 w 12192000"/>
              <a:gd name="connsiteY9" fmla="*/ 2476515 h 4495815"/>
              <a:gd name="connsiteX10" fmla="*/ 4533903 w 12192000"/>
              <a:gd name="connsiteY10" fmla="*/ 1066815 h 4495815"/>
              <a:gd name="connsiteX11" fmla="*/ 5448303 w 12192000"/>
              <a:gd name="connsiteY11" fmla="*/ 1981215 h 4495815"/>
              <a:gd name="connsiteX12" fmla="*/ 7162802 w 12192000"/>
              <a:gd name="connsiteY12" fmla="*/ 2667015 h 4495815"/>
              <a:gd name="connsiteX13" fmla="*/ 8648700 w 12192000"/>
              <a:gd name="connsiteY13" fmla="*/ 15 h 4495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4495815">
                <a:moveTo>
                  <a:pt x="8648700" y="15"/>
                </a:moveTo>
                <a:cubicBezTo>
                  <a:pt x="9277350" y="-6335"/>
                  <a:pt x="10198100" y="2019315"/>
                  <a:pt x="10934700" y="2628915"/>
                </a:cubicBezTo>
                <a:cubicBezTo>
                  <a:pt x="10934700" y="2628915"/>
                  <a:pt x="11483950" y="3220185"/>
                  <a:pt x="12142938" y="3517508"/>
                </a:cubicBezTo>
                <a:lnTo>
                  <a:pt x="12192000" y="3537210"/>
                </a:lnTo>
                <a:lnTo>
                  <a:pt x="12192000" y="4495815"/>
                </a:lnTo>
                <a:lnTo>
                  <a:pt x="0" y="4495815"/>
                </a:lnTo>
                <a:lnTo>
                  <a:pt x="0" y="1741379"/>
                </a:lnTo>
                <a:lnTo>
                  <a:pt x="133811" y="1654845"/>
                </a:lnTo>
                <a:cubicBezTo>
                  <a:pt x="407120" y="1486808"/>
                  <a:pt x="669925" y="1369234"/>
                  <a:pt x="876300" y="1333515"/>
                </a:cubicBezTo>
                <a:cubicBezTo>
                  <a:pt x="1536700" y="1219215"/>
                  <a:pt x="2019300" y="2520965"/>
                  <a:pt x="2628900" y="2476515"/>
                </a:cubicBezTo>
                <a:cubicBezTo>
                  <a:pt x="3238503" y="2432065"/>
                  <a:pt x="4064000" y="1149365"/>
                  <a:pt x="4533903" y="1066815"/>
                </a:cubicBezTo>
                <a:cubicBezTo>
                  <a:pt x="5003803" y="984265"/>
                  <a:pt x="5010153" y="1714515"/>
                  <a:pt x="5448303" y="1981215"/>
                </a:cubicBezTo>
                <a:cubicBezTo>
                  <a:pt x="5886453" y="2247915"/>
                  <a:pt x="6629402" y="2997215"/>
                  <a:pt x="7162802" y="2667015"/>
                </a:cubicBezTo>
                <a:cubicBezTo>
                  <a:pt x="7696202" y="2336815"/>
                  <a:pt x="8020050" y="6365"/>
                  <a:pt x="8648700" y="1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800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CA8C8C2-9B3D-4B09-90C5-B07F9F0203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"/>
            <a:ext cx="4578803" cy="6858001"/>
          </a:xfrm>
          <a:custGeom>
            <a:avLst/>
            <a:gdLst>
              <a:gd name="connsiteX0" fmla="*/ 0 w 4578803"/>
              <a:gd name="connsiteY0" fmla="*/ 4931230 h 6858001"/>
              <a:gd name="connsiteX1" fmla="*/ 2178504 w 4578803"/>
              <a:gd name="connsiteY1" fmla="*/ 4931230 h 6858001"/>
              <a:gd name="connsiteX2" fmla="*/ 2178504 w 4578803"/>
              <a:gd name="connsiteY2" fmla="*/ 6858001 h 6858001"/>
              <a:gd name="connsiteX3" fmla="*/ 0 w 4578803"/>
              <a:gd name="connsiteY3" fmla="*/ 6858001 h 6858001"/>
              <a:gd name="connsiteX4" fmla="*/ 2400299 w 4578803"/>
              <a:gd name="connsiteY4" fmla="*/ 4261758 h 6858001"/>
              <a:gd name="connsiteX5" fmla="*/ 4578803 w 4578803"/>
              <a:gd name="connsiteY5" fmla="*/ 4261758 h 6858001"/>
              <a:gd name="connsiteX6" fmla="*/ 4578803 w 4578803"/>
              <a:gd name="connsiteY6" fmla="*/ 6188529 h 6858001"/>
              <a:gd name="connsiteX7" fmla="*/ 2400299 w 4578803"/>
              <a:gd name="connsiteY7" fmla="*/ 6188529 h 6858001"/>
              <a:gd name="connsiteX8" fmla="*/ 2400299 w 4578803"/>
              <a:gd name="connsiteY8" fmla="*/ 2800350 h 6858001"/>
              <a:gd name="connsiteX9" fmla="*/ 4578803 w 4578803"/>
              <a:gd name="connsiteY9" fmla="*/ 2800350 h 6858001"/>
              <a:gd name="connsiteX10" fmla="*/ 4578803 w 4578803"/>
              <a:gd name="connsiteY10" fmla="*/ 4057650 h 6858001"/>
              <a:gd name="connsiteX11" fmla="*/ 2400299 w 4578803"/>
              <a:gd name="connsiteY11" fmla="*/ 4057650 h 6858001"/>
              <a:gd name="connsiteX12" fmla="*/ 0 w 4578803"/>
              <a:gd name="connsiteY12" fmla="*/ 2139044 h 6858001"/>
              <a:gd name="connsiteX13" fmla="*/ 2178504 w 4578803"/>
              <a:gd name="connsiteY13" fmla="*/ 2139044 h 6858001"/>
              <a:gd name="connsiteX14" fmla="*/ 2178504 w 4578803"/>
              <a:gd name="connsiteY14" fmla="*/ 4718958 h 6858001"/>
              <a:gd name="connsiteX15" fmla="*/ 0 w 4578803"/>
              <a:gd name="connsiteY15" fmla="*/ 4718958 h 6858001"/>
              <a:gd name="connsiteX16" fmla="*/ 2400299 w 4578803"/>
              <a:gd name="connsiteY16" fmla="*/ 669472 h 6858001"/>
              <a:gd name="connsiteX17" fmla="*/ 4578803 w 4578803"/>
              <a:gd name="connsiteY17" fmla="*/ 669472 h 6858001"/>
              <a:gd name="connsiteX18" fmla="*/ 4578803 w 4578803"/>
              <a:gd name="connsiteY18" fmla="*/ 2596243 h 6858001"/>
              <a:gd name="connsiteX19" fmla="*/ 2400299 w 4578803"/>
              <a:gd name="connsiteY19" fmla="*/ 2596243 h 6858001"/>
              <a:gd name="connsiteX20" fmla="*/ 0 w 4578803"/>
              <a:gd name="connsiteY20" fmla="*/ 0 h 6858001"/>
              <a:gd name="connsiteX21" fmla="*/ 2178504 w 4578803"/>
              <a:gd name="connsiteY21" fmla="*/ 0 h 6858001"/>
              <a:gd name="connsiteX22" fmla="*/ 2178504 w 4578803"/>
              <a:gd name="connsiteY22" fmla="*/ 1926771 h 6858001"/>
              <a:gd name="connsiteX23" fmla="*/ 0 w 4578803"/>
              <a:gd name="connsiteY23" fmla="*/ 192677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578803" h="6858001">
                <a:moveTo>
                  <a:pt x="0" y="4931230"/>
                </a:moveTo>
                <a:lnTo>
                  <a:pt x="2178504" y="4931230"/>
                </a:lnTo>
                <a:lnTo>
                  <a:pt x="2178504" y="6858001"/>
                </a:lnTo>
                <a:lnTo>
                  <a:pt x="0" y="6858001"/>
                </a:lnTo>
                <a:close/>
                <a:moveTo>
                  <a:pt x="2400299" y="4261758"/>
                </a:moveTo>
                <a:lnTo>
                  <a:pt x="4578803" y="4261758"/>
                </a:lnTo>
                <a:lnTo>
                  <a:pt x="4578803" y="6188529"/>
                </a:lnTo>
                <a:lnTo>
                  <a:pt x="2400299" y="6188529"/>
                </a:lnTo>
                <a:close/>
                <a:moveTo>
                  <a:pt x="2400299" y="2800350"/>
                </a:moveTo>
                <a:lnTo>
                  <a:pt x="4578803" y="2800350"/>
                </a:lnTo>
                <a:lnTo>
                  <a:pt x="4578803" y="4057650"/>
                </a:lnTo>
                <a:lnTo>
                  <a:pt x="2400299" y="4057650"/>
                </a:lnTo>
                <a:close/>
                <a:moveTo>
                  <a:pt x="0" y="2139044"/>
                </a:moveTo>
                <a:lnTo>
                  <a:pt x="2178504" y="2139044"/>
                </a:lnTo>
                <a:lnTo>
                  <a:pt x="2178504" y="4718958"/>
                </a:lnTo>
                <a:lnTo>
                  <a:pt x="0" y="4718958"/>
                </a:lnTo>
                <a:close/>
                <a:moveTo>
                  <a:pt x="2400299" y="669472"/>
                </a:moveTo>
                <a:lnTo>
                  <a:pt x="4578803" y="669472"/>
                </a:lnTo>
                <a:lnTo>
                  <a:pt x="4578803" y="2596243"/>
                </a:lnTo>
                <a:lnTo>
                  <a:pt x="2400299" y="2596243"/>
                </a:lnTo>
                <a:close/>
                <a:moveTo>
                  <a:pt x="0" y="0"/>
                </a:moveTo>
                <a:lnTo>
                  <a:pt x="2178504" y="0"/>
                </a:lnTo>
                <a:lnTo>
                  <a:pt x="2178504" y="1926771"/>
                </a:lnTo>
                <a:lnTo>
                  <a:pt x="0" y="19267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9875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904504C-43C6-4FDC-AB61-1D83EF37AF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1787" y="2470958"/>
            <a:ext cx="3568428" cy="1906073"/>
          </a:xfrm>
          <a:custGeom>
            <a:avLst/>
            <a:gdLst>
              <a:gd name="connsiteX0" fmla="*/ 0 w 3568428"/>
              <a:gd name="connsiteY0" fmla="*/ 0 h 1906073"/>
              <a:gd name="connsiteX1" fmla="*/ 3568428 w 3568428"/>
              <a:gd name="connsiteY1" fmla="*/ 0 h 1906073"/>
              <a:gd name="connsiteX2" fmla="*/ 3568428 w 3568428"/>
              <a:gd name="connsiteY2" fmla="*/ 1906073 h 1906073"/>
              <a:gd name="connsiteX3" fmla="*/ 0 w 3568428"/>
              <a:gd name="connsiteY3" fmla="*/ 1906073 h 190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8428" h="1906073">
                <a:moveTo>
                  <a:pt x="0" y="0"/>
                </a:moveTo>
                <a:lnTo>
                  <a:pt x="3568428" y="0"/>
                </a:lnTo>
                <a:lnTo>
                  <a:pt x="3568428" y="1906073"/>
                </a:lnTo>
                <a:lnTo>
                  <a:pt x="0" y="19060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9775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D6B3ED2-8CB8-4941-8FB6-212AAB98A9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5588" y="804610"/>
            <a:ext cx="4622104" cy="5324729"/>
          </a:xfrm>
          <a:custGeom>
            <a:avLst/>
            <a:gdLst>
              <a:gd name="connsiteX0" fmla="*/ 2208757 w 4622104"/>
              <a:gd name="connsiteY0" fmla="*/ 0 h 5324729"/>
              <a:gd name="connsiteX1" fmla="*/ 4622103 w 4622104"/>
              <a:gd name="connsiteY1" fmla="*/ 0 h 5324729"/>
              <a:gd name="connsiteX2" fmla="*/ 4622103 w 4622104"/>
              <a:gd name="connsiteY2" fmla="*/ 2624372 h 5324729"/>
              <a:gd name="connsiteX3" fmla="*/ 4622104 w 4622104"/>
              <a:gd name="connsiteY3" fmla="*/ 2624391 h 5324729"/>
              <a:gd name="connsiteX4" fmla="*/ 4622103 w 4622104"/>
              <a:gd name="connsiteY4" fmla="*/ 2624410 h 5324729"/>
              <a:gd name="connsiteX5" fmla="*/ 4622103 w 4622104"/>
              <a:gd name="connsiteY5" fmla="*/ 5324729 h 5324729"/>
              <a:gd name="connsiteX6" fmla="*/ 2208757 w 4622104"/>
              <a:gd name="connsiteY6" fmla="*/ 5324729 h 5324729"/>
              <a:gd name="connsiteX7" fmla="*/ 2208757 w 4622104"/>
              <a:gd name="connsiteY7" fmla="*/ 4933403 h 5324729"/>
              <a:gd name="connsiteX8" fmla="*/ 2074760 w 4622104"/>
              <a:gd name="connsiteY8" fmla="*/ 4926627 h 5324729"/>
              <a:gd name="connsiteX9" fmla="*/ 0 w 4622104"/>
              <a:gd name="connsiteY9" fmla="*/ 2624391 h 5324729"/>
              <a:gd name="connsiteX10" fmla="*/ 2074760 w 4622104"/>
              <a:gd name="connsiteY10" fmla="*/ 322155 h 5324729"/>
              <a:gd name="connsiteX11" fmla="*/ 2208757 w 4622104"/>
              <a:gd name="connsiteY11" fmla="*/ 315380 h 532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22104" h="5324729">
                <a:moveTo>
                  <a:pt x="2208757" y="0"/>
                </a:moveTo>
                <a:lnTo>
                  <a:pt x="4622103" y="0"/>
                </a:lnTo>
                <a:lnTo>
                  <a:pt x="4622103" y="2624372"/>
                </a:lnTo>
                <a:lnTo>
                  <a:pt x="4622104" y="2624391"/>
                </a:lnTo>
                <a:lnTo>
                  <a:pt x="4622103" y="2624410"/>
                </a:lnTo>
                <a:lnTo>
                  <a:pt x="4622103" y="5324729"/>
                </a:lnTo>
                <a:lnTo>
                  <a:pt x="2208757" y="5324729"/>
                </a:lnTo>
                <a:lnTo>
                  <a:pt x="2208757" y="4933403"/>
                </a:lnTo>
                <a:lnTo>
                  <a:pt x="2074760" y="4926627"/>
                </a:lnTo>
                <a:cubicBezTo>
                  <a:pt x="909398" y="4808118"/>
                  <a:pt x="0" y="3822600"/>
                  <a:pt x="0" y="2624391"/>
                </a:cubicBezTo>
                <a:cubicBezTo>
                  <a:pt x="0" y="1426183"/>
                  <a:pt x="909398" y="440664"/>
                  <a:pt x="2074760" y="322155"/>
                </a:cubicBezTo>
                <a:lnTo>
                  <a:pt x="2208757" y="3153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0737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8F3EC2B-A9F9-4328-A1E1-DD7EDA581E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" y="1181100"/>
            <a:ext cx="6095999" cy="4610100"/>
          </a:xfrm>
          <a:custGeom>
            <a:avLst/>
            <a:gdLst>
              <a:gd name="connsiteX0" fmla="*/ 1533504 w 6095999"/>
              <a:gd name="connsiteY0" fmla="*/ 0 h 4610100"/>
              <a:gd name="connsiteX1" fmla="*/ 6095999 w 6095999"/>
              <a:gd name="connsiteY1" fmla="*/ 0 h 4610100"/>
              <a:gd name="connsiteX2" fmla="*/ 4562495 w 6095999"/>
              <a:gd name="connsiteY2" fmla="*/ 4610100 h 4610100"/>
              <a:gd name="connsiteX3" fmla="*/ 0 w 6095999"/>
              <a:gd name="connsiteY3" fmla="*/ 4610100 h 461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4610100">
                <a:moveTo>
                  <a:pt x="1533504" y="0"/>
                </a:moveTo>
                <a:lnTo>
                  <a:pt x="6095999" y="0"/>
                </a:lnTo>
                <a:lnTo>
                  <a:pt x="4562495" y="4610100"/>
                </a:lnTo>
                <a:lnTo>
                  <a:pt x="0" y="4610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3876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7580762-F3A5-4237-AAA0-904E147831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48349" y="0"/>
            <a:ext cx="6343651" cy="6858000"/>
          </a:xfrm>
          <a:custGeom>
            <a:avLst/>
            <a:gdLst>
              <a:gd name="connsiteX0" fmla="*/ 0 w 4495800"/>
              <a:gd name="connsiteY0" fmla="*/ 0 h 6858000"/>
              <a:gd name="connsiteX1" fmla="*/ 4495800 w 4495800"/>
              <a:gd name="connsiteY1" fmla="*/ 0 h 6858000"/>
              <a:gd name="connsiteX2" fmla="*/ 4495800 w 4495800"/>
              <a:gd name="connsiteY2" fmla="*/ 6858000 h 6858000"/>
              <a:gd name="connsiteX3" fmla="*/ 0 w 4495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800" h="6858000">
                <a:moveTo>
                  <a:pt x="0" y="0"/>
                </a:moveTo>
                <a:lnTo>
                  <a:pt x="4495800" y="0"/>
                </a:lnTo>
                <a:lnTo>
                  <a:pt x="44958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920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26" Type="http://schemas.openxmlformats.org/officeDocument/2006/relationships/slideLayout" Target="../slideLayouts/slideLayout77.xml"/><Relationship Id="rId39" Type="http://schemas.openxmlformats.org/officeDocument/2006/relationships/slideLayout" Target="../slideLayouts/slideLayout90.xml"/><Relationship Id="rId21" Type="http://schemas.openxmlformats.org/officeDocument/2006/relationships/slideLayout" Target="../slideLayouts/slideLayout72.xml"/><Relationship Id="rId34" Type="http://schemas.openxmlformats.org/officeDocument/2006/relationships/slideLayout" Target="../slideLayouts/slideLayout85.xml"/><Relationship Id="rId42" Type="http://schemas.openxmlformats.org/officeDocument/2006/relationships/slideLayout" Target="../slideLayouts/slideLayout93.xml"/><Relationship Id="rId47" Type="http://schemas.openxmlformats.org/officeDocument/2006/relationships/slideLayout" Target="../slideLayouts/slideLayout98.xml"/><Relationship Id="rId50" Type="http://schemas.openxmlformats.org/officeDocument/2006/relationships/slideLayout" Target="../slideLayouts/slideLayout101.xml"/><Relationship Id="rId55" Type="http://schemas.openxmlformats.org/officeDocument/2006/relationships/theme" Target="../theme/theme5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5" Type="http://schemas.openxmlformats.org/officeDocument/2006/relationships/slideLayout" Target="../slideLayouts/slideLayout76.xml"/><Relationship Id="rId33" Type="http://schemas.openxmlformats.org/officeDocument/2006/relationships/slideLayout" Target="../slideLayouts/slideLayout84.xml"/><Relationship Id="rId38" Type="http://schemas.openxmlformats.org/officeDocument/2006/relationships/slideLayout" Target="../slideLayouts/slideLayout89.xml"/><Relationship Id="rId46" Type="http://schemas.openxmlformats.org/officeDocument/2006/relationships/slideLayout" Target="../slideLayouts/slideLayout97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71.xml"/><Relationship Id="rId29" Type="http://schemas.openxmlformats.org/officeDocument/2006/relationships/slideLayout" Target="../slideLayouts/slideLayout80.xml"/><Relationship Id="rId41" Type="http://schemas.openxmlformats.org/officeDocument/2006/relationships/slideLayout" Target="../slideLayouts/slideLayout92.xml"/><Relationship Id="rId54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24" Type="http://schemas.openxmlformats.org/officeDocument/2006/relationships/slideLayout" Target="../slideLayouts/slideLayout75.xml"/><Relationship Id="rId32" Type="http://schemas.openxmlformats.org/officeDocument/2006/relationships/slideLayout" Target="../slideLayouts/slideLayout83.xml"/><Relationship Id="rId37" Type="http://schemas.openxmlformats.org/officeDocument/2006/relationships/slideLayout" Target="../slideLayouts/slideLayout88.xml"/><Relationship Id="rId40" Type="http://schemas.openxmlformats.org/officeDocument/2006/relationships/slideLayout" Target="../slideLayouts/slideLayout91.xml"/><Relationship Id="rId45" Type="http://schemas.openxmlformats.org/officeDocument/2006/relationships/slideLayout" Target="../slideLayouts/slideLayout96.xml"/><Relationship Id="rId53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23" Type="http://schemas.openxmlformats.org/officeDocument/2006/relationships/slideLayout" Target="../slideLayouts/slideLayout74.xml"/><Relationship Id="rId28" Type="http://schemas.openxmlformats.org/officeDocument/2006/relationships/slideLayout" Target="../slideLayouts/slideLayout79.xml"/><Relationship Id="rId36" Type="http://schemas.openxmlformats.org/officeDocument/2006/relationships/slideLayout" Target="../slideLayouts/slideLayout87.xml"/><Relationship Id="rId49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0.xml"/><Relationship Id="rId31" Type="http://schemas.openxmlformats.org/officeDocument/2006/relationships/slideLayout" Target="../slideLayouts/slideLayout82.xml"/><Relationship Id="rId44" Type="http://schemas.openxmlformats.org/officeDocument/2006/relationships/slideLayout" Target="../slideLayouts/slideLayout95.xml"/><Relationship Id="rId52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73.xml"/><Relationship Id="rId27" Type="http://schemas.openxmlformats.org/officeDocument/2006/relationships/slideLayout" Target="../slideLayouts/slideLayout78.xml"/><Relationship Id="rId30" Type="http://schemas.openxmlformats.org/officeDocument/2006/relationships/slideLayout" Target="../slideLayouts/slideLayout81.xml"/><Relationship Id="rId35" Type="http://schemas.openxmlformats.org/officeDocument/2006/relationships/slideLayout" Target="../slideLayouts/slideLayout86.xml"/><Relationship Id="rId43" Type="http://schemas.openxmlformats.org/officeDocument/2006/relationships/slideLayout" Target="../slideLayouts/slideLayout94.xml"/><Relationship Id="rId48" Type="http://schemas.openxmlformats.org/officeDocument/2006/relationships/slideLayout" Target="../slideLayouts/slideLayout99.xml"/><Relationship Id="rId8" Type="http://schemas.openxmlformats.org/officeDocument/2006/relationships/slideLayout" Target="../slideLayouts/slideLayout59.xml"/><Relationship Id="rId51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436B187-0559-4590-BC78-E40B336E0753}" type="datetime1">
              <a:rPr lang="en-US" smtClean="0"/>
              <a:t>5/11/2020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STANDART KOMPETENSI KERJA NASIONAL INDONESIA (SKKNI)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98190" y="502752"/>
            <a:ext cx="764223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32735" y="1085980"/>
            <a:ext cx="72592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50157" y="6377940"/>
            <a:ext cx="390603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D"/>
              <a:t>STANDART KOMPETENSI KERJA NASIONAL INDONESIA (SKKNI)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10317" y="6377940"/>
            <a:ext cx="280745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53DCC-3F96-4B16-8B3A-00066465CB18}" type="datetime1">
              <a:rPr lang="en-US" smtClean="0"/>
              <a:t>5/11/2020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885695" y="6309077"/>
            <a:ext cx="427437" cy="223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50" b="0" i="0">
                <a:solidFill>
                  <a:schemeClr val="tx1"/>
                </a:solidFill>
                <a:latin typeface="Caladea"/>
                <a:cs typeface="Caladea"/>
              </a:defRPr>
            </a:lvl1pPr>
          </a:lstStyle>
          <a:p>
            <a:pPr marL="69041">
              <a:spcBef>
                <a:spcPts val="109"/>
              </a:spcBef>
            </a:pPr>
            <a:fld id="{81D60167-4931-47E6-BA6A-407CBD079E47}" type="slidenum">
              <a:rPr lang="en-ID" spc="-9" smtClean="0"/>
              <a:pPr marL="69041">
                <a:spcBef>
                  <a:spcPts val="109"/>
                </a:spcBef>
              </a:pPr>
              <a:t>‹#›</a:t>
            </a:fld>
            <a:endParaRPr lang="en-ID" spc="-9" dirty="0"/>
          </a:p>
        </p:txBody>
      </p:sp>
    </p:spTree>
    <p:extLst>
      <p:ext uri="{BB962C8B-B14F-4D97-AF65-F5344CB8AC3E}">
        <p14:creationId xmlns:p14="http://schemas.microsoft.com/office/powerpoint/2010/main" val="2963688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</p:sldLayoutIdLst>
  <p:hf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828492">
        <a:defRPr>
          <a:latin typeface="+mn-lt"/>
          <a:ea typeface="+mn-ea"/>
          <a:cs typeface="+mn-cs"/>
        </a:defRPr>
      </a:lvl2pPr>
      <a:lvl3pPr marL="1656984">
        <a:defRPr>
          <a:latin typeface="+mn-lt"/>
          <a:ea typeface="+mn-ea"/>
          <a:cs typeface="+mn-cs"/>
        </a:defRPr>
      </a:lvl3pPr>
      <a:lvl4pPr marL="2485476">
        <a:defRPr>
          <a:latin typeface="+mn-lt"/>
          <a:ea typeface="+mn-ea"/>
          <a:cs typeface="+mn-cs"/>
        </a:defRPr>
      </a:lvl4pPr>
      <a:lvl5pPr marL="3313968">
        <a:defRPr>
          <a:latin typeface="+mn-lt"/>
          <a:ea typeface="+mn-ea"/>
          <a:cs typeface="+mn-cs"/>
        </a:defRPr>
      </a:lvl5pPr>
      <a:lvl6pPr marL="4142461">
        <a:defRPr>
          <a:latin typeface="+mn-lt"/>
          <a:ea typeface="+mn-ea"/>
          <a:cs typeface="+mn-cs"/>
        </a:defRPr>
      </a:lvl6pPr>
      <a:lvl7pPr marL="4970953">
        <a:defRPr>
          <a:latin typeface="+mn-lt"/>
          <a:ea typeface="+mn-ea"/>
          <a:cs typeface="+mn-cs"/>
        </a:defRPr>
      </a:lvl7pPr>
      <a:lvl8pPr marL="5799445">
        <a:defRPr>
          <a:latin typeface="+mn-lt"/>
          <a:ea typeface="+mn-ea"/>
          <a:cs typeface="+mn-cs"/>
        </a:defRPr>
      </a:lvl8pPr>
      <a:lvl9pPr marL="662793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828492">
        <a:defRPr>
          <a:latin typeface="+mn-lt"/>
          <a:ea typeface="+mn-ea"/>
          <a:cs typeface="+mn-cs"/>
        </a:defRPr>
      </a:lvl2pPr>
      <a:lvl3pPr marL="1656984">
        <a:defRPr>
          <a:latin typeface="+mn-lt"/>
          <a:ea typeface="+mn-ea"/>
          <a:cs typeface="+mn-cs"/>
        </a:defRPr>
      </a:lvl3pPr>
      <a:lvl4pPr marL="2485476">
        <a:defRPr>
          <a:latin typeface="+mn-lt"/>
          <a:ea typeface="+mn-ea"/>
          <a:cs typeface="+mn-cs"/>
        </a:defRPr>
      </a:lvl4pPr>
      <a:lvl5pPr marL="3313968">
        <a:defRPr>
          <a:latin typeface="+mn-lt"/>
          <a:ea typeface="+mn-ea"/>
          <a:cs typeface="+mn-cs"/>
        </a:defRPr>
      </a:lvl5pPr>
      <a:lvl6pPr marL="4142461">
        <a:defRPr>
          <a:latin typeface="+mn-lt"/>
          <a:ea typeface="+mn-ea"/>
          <a:cs typeface="+mn-cs"/>
        </a:defRPr>
      </a:lvl6pPr>
      <a:lvl7pPr marL="4970953">
        <a:defRPr>
          <a:latin typeface="+mn-lt"/>
          <a:ea typeface="+mn-ea"/>
          <a:cs typeface="+mn-cs"/>
        </a:defRPr>
      </a:lvl7pPr>
      <a:lvl8pPr marL="5799445">
        <a:defRPr>
          <a:latin typeface="+mn-lt"/>
          <a:ea typeface="+mn-ea"/>
          <a:cs typeface="+mn-cs"/>
        </a:defRPr>
      </a:lvl8pPr>
      <a:lvl9pPr marL="6627937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2"/>
            <a:ext cx="10972801" cy="71108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138426"/>
            <a:ext cx="10972801" cy="49877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64508" y="6356354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65845" y="6356354"/>
            <a:ext cx="51655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ooter Placeholder 4">
            <a:extLst>
              <a:ext uri="{FF2B5EF4-FFF2-40B4-BE49-F238E27FC236}">
                <a16:creationId xmlns:a16="http://schemas.microsoft.com/office/drawing/2014/main" id="{041C355D-714D-46E2-BFEB-BB10B58B26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356354"/>
            <a:ext cx="3860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10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</p:sldLayoutIdLst>
  <p:hf sldNum="0" hdr="0" ftr="0" dt="0"/>
  <p:txStyles>
    <p:titleStyle>
      <a:lvl1pPr algn="l" defTabSz="914240" rtl="0" eaLnBrk="1" latinLnBrk="0" hangingPunct="1"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0" indent="-342840" algn="l" defTabSz="9142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j-lt"/>
          <a:ea typeface="+mn-ea"/>
          <a:cs typeface="+mn-cs"/>
        </a:defRPr>
      </a:lvl1pPr>
      <a:lvl2pPr marL="742820" indent="-285700" algn="l" defTabSz="91424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280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599920" indent="-228560" algn="l" defTabSz="91424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040" indent="-228560" algn="l" defTabSz="91424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16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28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840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552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0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3201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CBA299-1DA1-4C1B-8E33-9B3795B0B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8E4E85-AD65-4936-B691-94D7DC899E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8BA41A-18E1-49ED-87A2-48B0B794B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F83107-536B-49EA-B8DB-A4250C228D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95478-0A8A-4542-9F0E-5F79CD09A3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381A-96EB-486F-B1CF-6EADF962B14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0343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0" r:id="rId20"/>
    <p:sldLayoutId id="2147483781" r:id="rId21"/>
    <p:sldLayoutId id="2147483782" r:id="rId22"/>
    <p:sldLayoutId id="2147483783" r:id="rId23"/>
    <p:sldLayoutId id="2147483784" r:id="rId24"/>
    <p:sldLayoutId id="2147483785" r:id="rId25"/>
    <p:sldLayoutId id="2147483786" r:id="rId26"/>
    <p:sldLayoutId id="2147483787" r:id="rId27"/>
    <p:sldLayoutId id="2147483788" r:id="rId28"/>
    <p:sldLayoutId id="2147483789" r:id="rId29"/>
    <p:sldLayoutId id="2147483790" r:id="rId30"/>
    <p:sldLayoutId id="2147483791" r:id="rId31"/>
    <p:sldLayoutId id="2147483792" r:id="rId32"/>
    <p:sldLayoutId id="2147483793" r:id="rId33"/>
    <p:sldLayoutId id="2147483794" r:id="rId34"/>
    <p:sldLayoutId id="2147483795" r:id="rId35"/>
    <p:sldLayoutId id="2147483796" r:id="rId36"/>
    <p:sldLayoutId id="2147483797" r:id="rId37"/>
    <p:sldLayoutId id="2147483798" r:id="rId38"/>
    <p:sldLayoutId id="2147483799" r:id="rId39"/>
    <p:sldLayoutId id="2147483800" r:id="rId40"/>
    <p:sldLayoutId id="2147483801" r:id="rId41"/>
    <p:sldLayoutId id="2147483802" r:id="rId42"/>
    <p:sldLayoutId id="2147483803" r:id="rId43"/>
    <p:sldLayoutId id="2147483804" r:id="rId44"/>
    <p:sldLayoutId id="2147483805" r:id="rId45"/>
    <p:sldLayoutId id="2147483806" r:id="rId46"/>
    <p:sldLayoutId id="2147483807" r:id="rId47"/>
    <p:sldLayoutId id="2147483808" r:id="rId48"/>
    <p:sldLayoutId id="2147483809" r:id="rId49"/>
    <p:sldLayoutId id="2147483810" r:id="rId50"/>
    <p:sldLayoutId id="2147483811" r:id="rId51"/>
    <p:sldLayoutId id="2147483812" r:id="rId52"/>
    <p:sldLayoutId id="2147483813" r:id="rId53"/>
    <p:sldLayoutId id="2147483814" r:id="rId5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bstract image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3793" y="2355458"/>
            <a:ext cx="4775075" cy="1630907"/>
          </a:xfrm>
        </p:spPr>
        <p:txBody>
          <a:bodyPr>
            <a:normAutofit/>
          </a:bodyPr>
          <a:lstStyle/>
          <a:p>
            <a:r>
              <a:rPr lang="id-ID" sz="4400" dirty="0">
                <a:solidFill>
                  <a:schemeClr val="tx1"/>
                </a:solidFill>
              </a:rPr>
              <a:t>Skkni</a:t>
            </a:r>
            <a:br>
              <a:rPr lang="en-GB" sz="4400" dirty="0">
                <a:solidFill>
                  <a:schemeClr val="tx1"/>
                </a:solidFill>
              </a:rPr>
            </a:br>
            <a:r>
              <a:rPr lang="id-ID" sz="2700" dirty="0">
                <a:solidFill>
                  <a:schemeClr val="tx1"/>
                </a:solidFill>
              </a:rPr>
              <a:t>standart kompetensi kerja nasional Indonesia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33793" y="3995988"/>
            <a:ext cx="4775075" cy="559656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id-ID" dirty="0">
                <a:solidFill>
                  <a:schemeClr val="tx1"/>
                </a:solidFill>
              </a:rPr>
              <a:t>Andiko Sati Poerwoko</a:t>
            </a:r>
          </a:p>
          <a:p>
            <a:pPr>
              <a:spcAft>
                <a:spcPts val="600"/>
              </a:spcAft>
            </a:pPr>
            <a:r>
              <a:rPr lang="id-ID" dirty="0">
                <a:solidFill>
                  <a:schemeClr val="tx1"/>
                </a:solidFill>
              </a:rPr>
              <a:t>Ketua Harian 1 APVA INDONESIA</a:t>
            </a: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D2669-3D72-4E32-A430-0C010309B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609600"/>
            <a:ext cx="10058400" cy="5343144"/>
          </a:xfrm>
        </p:spPr>
        <p:txBody>
          <a:bodyPr>
            <a:normAutofit/>
          </a:bodyPr>
          <a:lstStyle/>
          <a:p>
            <a:pPr marL="273050" lvl="1" indent="-273050" algn="just">
              <a:buNone/>
            </a:pPr>
            <a:r>
              <a:rPr lang="en-GB" sz="2700" dirty="0">
                <a:latin typeface="Caladea"/>
              </a:rPr>
              <a:t>3</a:t>
            </a:r>
            <a:r>
              <a:rPr lang="id-ID" sz="2700" dirty="0">
                <a:latin typeface="Caladea"/>
              </a:rPr>
              <a:t>. </a:t>
            </a:r>
            <a:r>
              <a:rPr lang="id-ID" sz="2700" b="1" dirty="0">
                <a:latin typeface="Caladea"/>
              </a:rPr>
              <a:t>Untuk institusi penyelenggara pengujian dan sertifikasi </a:t>
            </a:r>
          </a:p>
          <a:p>
            <a:pPr marL="731520" lvl="1" indent="-457200" algn="just">
              <a:buAutoNum type="alphaLcPeriod"/>
            </a:pPr>
            <a:r>
              <a:rPr lang="id-ID" sz="2700" dirty="0">
                <a:latin typeface="Caladea"/>
              </a:rPr>
              <a:t>Sebagai acuan dalam merumuskan paket-paket program sertifikasi sesuai dengan kualifikasi dan levelnya. </a:t>
            </a:r>
          </a:p>
          <a:p>
            <a:pPr marL="731520" lvl="1" indent="-457200" algn="just">
              <a:buAutoNum type="alphaLcPeriod"/>
            </a:pPr>
            <a:r>
              <a:rPr lang="id-ID" sz="2700" dirty="0">
                <a:latin typeface="Caladea"/>
              </a:rPr>
              <a:t>Sebagai acuan dalam penilaian dan sertifikasi. </a:t>
            </a:r>
            <a:endParaRPr lang="en-GB" sz="2700" dirty="0">
              <a:latin typeface="Caladea"/>
            </a:endParaRPr>
          </a:p>
          <a:p>
            <a:pPr marL="731520" lvl="1" indent="-457200" algn="just">
              <a:buAutoNum type="alphaLcPeriod"/>
            </a:pPr>
            <a:r>
              <a:rPr lang="id-ID" sz="2700" dirty="0">
                <a:latin typeface="Caladea"/>
              </a:rPr>
              <a:t>Membantu memastikan link and match antara kompetensi lulusan dengan tuntutan kompetensi dunia industry.</a:t>
            </a:r>
          </a:p>
          <a:p>
            <a:pPr marL="731520" lvl="1" indent="-457200" algn="just">
              <a:buAutoNum type="alphaLcPeriod"/>
            </a:pPr>
            <a:endParaRPr lang="id-ID" sz="2700" dirty="0">
              <a:latin typeface="Caladea"/>
            </a:endParaRPr>
          </a:p>
          <a:p>
            <a:pPr marL="274320" lvl="1" indent="0">
              <a:buNone/>
            </a:pPr>
            <a:endParaRPr lang="en-GB" sz="2000" dirty="0">
              <a:latin typeface="Caladea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1193D0-DA57-4D98-847A-537DFC6E5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035040"/>
            <a:ext cx="9545782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STANDART KOMPETENSI KERJA NASIONAL INDONESIA (SKKNI)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C5FCE6-1ABF-417E-831A-FCF45C329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12582" y="6035040"/>
            <a:ext cx="512618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10</a:t>
            </a:fld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1336422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9CE0F-A0A0-4D83-87DD-4D983D646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837863"/>
          </a:xfrm>
        </p:spPr>
        <p:txBody>
          <a:bodyPr>
            <a:normAutofit/>
          </a:bodyPr>
          <a:lstStyle/>
          <a:p>
            <a:r>
              <a:rPr lang="en-GB" sz="3600" b="1" dirty="0"/>
              <a:t>PEGAWAI YANG HARUS MEMILIKI SERTIFIKAT</a:t>
            </a:r>
            <a:endParaRPr lang="en-ID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82E98-9EF2-4A4D-9B89-8D81E90EE3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480457"/>
            <a:ext cx="10058400" cy="4472287"/>
          </a:xfrm>
        </p:spPr>
        <p:txBody>
          <a:bodyPr>
            <a:normAutofit lnSpcReduction="10000"/>
          </a:bodyPr>
          <a:lstStyle/>
          <a:p>
            <a:pPr marL="261938" indent="-261938" algn="just" fontAlgn="base">
              <a:spcBef>
                <a:spcPts val="600"/>
              </a:spcBef>
              <a:buNone/>
            </a:pPr>
            <a:r>
              <a:rPr lang="en-ID" sz="2000" dirty="0">
                <a:solidFill>
                  <a:srgbClr val="333333"/>
                </a:solidFill>
                <a:latin typeface="arial" panose="020B0604020202020204" pitchFamily="34" charset="0"/>
              </a:rPr>
              <a:t>1. </a:t>
            </a:r>
            <a:r>
              <a:rPr lang="id-ID" sz="2000" b="1" dirty="0">
                <a:solidFill>
                  <a:srgbClr val="333333"/>
                </a:solidFill>
                <a:latin typeface="arial" panose="020B0604020202020204" pitchFamily="34" charset="0"/>
              </a:rPr>
              <a:t>Pejabat Eksekutif</a:t>
            </a:r>
            <a:r>
              <a:rPr lang="id-ID" sz="2000" dirty="0">
                <a:solidFill>
                  <a:srgbClr val="333333"/>
                </a:solidFill>
                <a:latin typeface="arial" panose="020B0604020202020204" pitchFamily="34" charset="0"/>
              </a:rPr>
              <a:t>, yaitu kelompok jenjang jabatan sebagai berikut:</a:t>
            </a:r>
            <a:endParaRPr lang="id-ID" sz="20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marL="536575" lvl="1" indent="-263525" algn="just" fontAlgn="base">
              <a:spcBef>
                <a:spcPts val="600"/>
              </a:spcBef>
              <a:buFont typeface="+mj-lt"/>
              <a:buAutoNum type="alphaLcPeriod"/>
            </a:pPr>
            <a:r>
              <a:rPr lang="id-ID" sz="2000" dirty="0">
                <a:solidFill>
                  <a:srgbClr val="333333"/>
                </a:solidFill>
                <a:latin typeface="arial" panose="020B0604020202020204" pitchFamily="34" charset="0"/>
              </a:rPr>
              <a:t>Anggota direksi dan dewan komisaris LSB yang menyelenggarakan kegiatan usaha penukaran valuta asing dan LSB lainnya yang ditetapkan Bank Indonesia; atau</a:t>
            </a:r>
            <a:endParaRPr lang="id-ID" sz="20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marL="536575" lvl="1" indent="-263525" algn="just" fontAlgn="base">
              <a:spcBef>
                <a:spcPts val="600"/>
              </a:spcBef>
              <a:buFont typeface="+mj-lt"/>
              <a:buAutoNum type="alphaLcPeriod"/>
            </a:pPr>
            <a:r>
              <a:rPr lang="id-ID" sz="2000" dirty="0">
                <a:solidFill>
                  <a:srgbClr val="333333"/>
                </a:solidFill>
                <a:latin typeface="arial" panose="020B0604020202020204" pitchFamily="34" charset="0"/>
              </a:rPr>
              <a:t>Kelompok jenjang jabatan selain sebagaimana pada angka </a:t>
            </a: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(a</a:t>
            </a:r>
            <a:r>
              <a:rPr lang="id-ID" sz="2000" dirty="0">
                <a:solidFill>
                  <a:srgbClr val="333333"/>
                </a:solidFill>
                <a:latin typeface="arial" panose="020B0604020202020204" pitchFamily="34" charset="0"/>
              </a:rPr>
              <a:t>) yang berada maksimal 2 (dua) level di bawah direksi yang bertanggung jawab atas Kegiatan </a:t>
            </a: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Usaha</a:t>
            </a:r>
            <a:r>
              <a:rPr lang="id-ID" sz="2000" dirty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  <a:endParaRPr lang="id-ID" sz="20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marL="261938" indent="-261938" algn="just" fontAlgn="base">
              <a:spcBef>
                <a:spcPts val="600"/>
              </a:spcBef>
              <a:buNone/>
            </a:pP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2. </a:t>
            </a:r>
            <a:r>
              <a:rPr lang="id-ID" sz="2000" b="1" dirty="0">
                <a:solidFill>
                  <a:srgbClr val="333333"/>
                </a:solidFill>
                <a:latin typeface="arial" panose="020B0604020202020204" pitchFamily="34" charset="0"/>
              </a:rPr>
              <a:t>Penyelia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merupakan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kelompok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jenjang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jabatan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pada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unit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kerja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fungsi operasional pada struktur organisasi yang berada di bawah Pejabat Eksekutif, yang melakukan supervisi atas Kegiatan yang dilakukan oleh Pelaksana.</a:t>
            </a:r>
            <a:endParaRPr lang="id-ID" sz="20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marL="261938" indent="-261938" algn="just" fontAlgn="base">
              <a:spcBef>
                <a:spcPts val="600"/>
              </a:spcBef>
              <a:buNone/>
            </a:pP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3. </a:t>
            </a:r>
            <a:r>
              <a:rPr lang="id-ID" sz="2000" b="1" dirty="0">
                <a:solidFill>
                  <a:srgbClr val="333333"/>
                </a:solidFill>
                <a:latin typeface="arial" panose="020B0604020202020204" pitchFamily="34" charset="0"/>
              </a:rPr>
              <a:t>Pelaksana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 merupakan kelompok jenjang jabatan pada unit kerja/fungsi operasional pada struktur organisasi yang berada di bawah Penyelia, yang melaksanakan Kegiatan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</a:rPr>
              <a:t> Usaha</a:t>
            </a: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id-ID" sz="20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en-ID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6D3AF880-89E5-40F9-85C5-13E7C39DC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035040"/>
            <a:ext cx="9545782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</a:rPr>
              <a:t>STANDART KOMPETENSI KERJA NASIONAL INDONESIA (SKKNI</a:t>
            </a:r>
            <a:r>
              <a:rPr lang="en-US" dirty="0"/>
              <a:t>)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4F006F98-681B-4271-BF11-5D88D1442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12582" y="6035040"/>
            <a:ext cx="512618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11</a:t>
            </a:fld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1646637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F68398-FD02-4776-AC5B-03F2E1A8FB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678874"/>
            <a:ext cx="10058400" cy="512618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5400" b="1" dirty="0">
                <a:latin typeface="Caladea"/>
              </a:rPr>
              <a:t>KODE UNIT : K.64SPP05.001.1 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3200" b="1" dirty="0">
                <a:latin typeface="Caladea"/>
              </a:rPr>
              <a:t>JUDUL UNIT : </a:t>
            </a:r>
            <a:endParaRPr lang="en-GB" sz="3200" b="1" dirty="0">
              <a:latin typeface="Caladea"/>
            </a:endParaRPr>
          </a:p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3200" dirty="0">
                <a:latin typeface="Caladea"/>
              </a:rPr>
              <a:t>Memproses Kegiatan Transaksi Penukaran Valuta Asing </a:t>
            </a:r>
          </a:p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3200" b="1" dirty="0">
                <a:latin typeface="Caladea"/>
              </a:rPr>
              <a:t>DESKRIPSI UNIT : </a:t>
            </a:r>
            <a:endParaRPr lang="en-GB" sz="3200" b="1" dirty="0">
              <a:latin typeface="Caladea"/>
            </a:endParaRPr>
          </a:p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3200" dirty="0">
                <a:latin typeface="Caladea"/>
              </a:rPr>
              <a:t>Unit kompetensi ini berhubungan dengan pengetahuan, keterampilan, dan sikap kerja yang dibutuhkan dalam memproses kegiatan transaksi penjualan, pembelian dan pelaporan penyelenggaraan kegiatan penukaran valuta asing.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B133EC-4294-4C0D-8810-41F10F735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035040"/>
            <a:ext cx="9545782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</a:rPr>
              <a:t>STANDART KOMPETENSI KERJA NASIONAL INDONESIA (SKKNI</a:t>
            </a:r>
            <a:r>
              <a:rPr lang="en-US" dirty="0"/>
              <a:t>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080DFC-5554-4941-AE32-0DA05526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12582" y="6035040"/>
            <a:ext cx="512618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12</a:t>
            </a:fld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4234736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3BCAE2C-4994-41DA-9101-53D36FDBE0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414449"/>
              </p:ext>
            </p:extLst>
          </p:nvPr>
        </p:nvGraphicFramePr>
        <p:xfrm>
          <a:off x="1182688" y="457200"/>
          <a:ext cx="10099675" cy="5464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Worksheet" r:id="rId3" imgW="7439093" imgH="5295697" progId="Excel.Sheet.12">
                  <p:embed/>
                </p:oleObj>
              </mc:Choice>
              <mc:Fallback>
                <p:oleObj name="Worksheet" r:id="rId3" imgW="7439093" imgH="529569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2688" y="457200"/>
                        <a:ext cx="10099675" cy="5464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5E560-C3A7-400B-AFD9-A5C571958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035040"/>
            <a:ext cx="9545782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</a:rPr>
              <a:t>STANDART KOMPETENSI KERJA NASIONAL INDONESIA (SKKNI)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35B7A6-ADA5-4DAC-9D91-D648EF653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12582" y="6035040"/>
            <a:ext cx="512618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13</a:t>
            </a:fld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2595858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1958F-D3B9-47DE-BFD1-11F577A7C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701297"/>
          </a:xfrm>
        </p:spPr>
        <p:txBody>
          <a:bodyPr>
            <a:normAutofit/>
          </a:bodyPr>
          <a:lstStyle/>
          <a:p>
            <a:r>
              <a:rPr lang="en-GB" sz="2800" b="1" dirty="0"/>
              <a:t>PENGETAHUAN DAN KETERAMPILAN YANG DIPERLUKAN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48D22-175A-437A-9BEB-108C19E2B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401823"/>
            <a:ext cx="10155382" cy="4633218"/>
          </a:xfrm>
        </p:spPr>
        <p:txBody>
          <a:bodyPr>
            <a:normAutofit/>
          </a:bodyPr>
          <a:lstStyle/>
          <a:p>
            <a:pPr marL="360363" indent="-360363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600" b="1" dirty="0">
                <a:latin typeface="Caladea"/>
              </a:rPr>
              <a:t>Pengetahuan 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Jenis dan karakteristik produk dan layanan dalam penyelenggaraan KUPVA bukan bank</a:t>
            </a:r>
            <a:r>
              <a:rPr lang="en-GB" sz="2500" dirty="0">
                <a:latin typeface="Caladea"/>
              </a:rPr>
              <a:t>.</a:t>
            </a:r>
            <a:r>
              <a:rPr lang="id-ID" sz="2500" dirty="0">
                <a:latin typeface="Caladea"/>
              </a:rPr>
              <a:t> </a:t>
            </a:r>
            <a:endParaRPr lang="en-GB" sz="2500" dirty="0">
              <a:latin typeface="Caladea"/>
            </a:endParaRP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Sistem dan prosedur operasional terkait penyelenggaraan KUPVA bukan bank</a:t>
            </a:r>
            <a:r>
              <a:rPr lang="en-GB" sz="2500" dirty="0">
                <a:latin typeface="Caladea"/>
              </a:rPr>
              <a:t>.</a:t>
            </a:r>
            <a:endParaRPr lang="id-ID" sz="2500" dirty="0">
              <a:latin typeface="Caladea"/>
            </a:endParaRP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Risiko yang terkait dengan penyelenggaraan KUPVA bukan bank</a:t>
            </a:r>
            <a:r>
              <a:rPr lang="en-GB" sz="2500" dirty="0">
                <a:latin typeface="Caladea"/>
              </a:rPr>
              <a:t>.</a:t>
            </a:r>
            <a:r>
              <a:rPr lang="id-ID" sz="2500" dirty="0">
                <a:latin typeface="Caladea"/>
              </a:rPr>
              <a:t> 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Pemahaman terhadap ketentuan penyelenggaraan KUPVA bukan bank</a:t>
            </a:r>
            <a:r>
              <a:rPr lang="en-GB" sz="2500" dirty="0">
                <a:latin typeface="Caladea"/>
              </a:rPr>
              <a:t>.</a:t>
            </a:r>
            <a:r>
              <a:rPr lang="id-ID" sz="2500" dirty="0">
                <a:latin typeface="Caladea"/>
              </a:rPr>
              <a:t> 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Perkembangan nilai tukar valuta asing</a:t>
            </a:r>
            <a:r>
              <a:rPr lang="en-GB" sz="2500" dirty="0">
                <a:latin typeface="Caladea"/>
              </a:rPr>
              <a:t>.</a:t>
            </a:r>
            <a:r>
              <a:rPr lang="id-ID" sz="2500" dirty="0">
                <a:latin typeface="Caladea"/>
              </a:rPr>
              <a:t> </a:t>
            </a:r>
            <a:endParaRPr lang="en-GB" sz="2500" dirty="0">
              <a:latin typeface="Caladea"/>
            </a:endParaRP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Keaslian dan jenis-jenis mata uang asing</a:t>
            </a:r>
            <a:r>
              <a:rPr lang="en-GB" sz="2500" dirty="0">
                <a:latin typeface="Caladea"/>
              </a:rPr>
              <a:t>.</a:t>
            </a:r>
            <a:r>
              <a:rPr lang="id-ID" sz="2500" dirty="0">
                <a:latin typeface="Caladea"/>
              </a:rPr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493281-5BC8-46C1-BBB5-B6099B078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035040"/>
            <a:ext cx="9601200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</a:rPr>
              <a:t>STANDART KOMPETENSI KERJA NASIONAL INDONESIA (SKKNI)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470531-8E82-4066-8551-0058A16DF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6436" y="6035040"/>
            <a:ext cx="498764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14</a:t>
            </a:fld>
            <a:endParaRPr lang="en-US" sz="105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7645F9-43C0-421D-BD11-6C5D26C04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7200" y="4310743"/>
            <a:ext cx="1778001" cy="158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29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4C7699-3466-4FD9-A669-440025293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568036"/>
            <a:ext cx="10058400" cy="538470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500" b="1" dirty="0">
                <a:latin typeface="Caladea"/>
              </a:rPr>
              <a:t>Keterampilan 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Melakukan komunikasi dan koordinasi baik internal maupun eksternal 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Melakukan analisis dan asesmen terhadap transaksi penukaran KUPVA 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Mengoperasikan perlengkapan dan peralatan standar 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Menggunakan sistem aplikasi berbasis teknologi informasi </a:t>
            </a:r>
            <a:endParaRPr lang="en-GB" sz="2500" dirty="0">
              <a:latin typeface="Caladea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500" b="1" dirty="0">
                <a:latin typeface="Caladea"/>
              </a:rPr>
              <a:t>Aspek </a:t>
            </a:r>
            <a:r>
              <a:rPr lang="en-GB" sz="2500" b="1" dirty="0">
                <a:latin typeface="Caladea"/>
              </a:rPr>
              <a:t>K</a:t>
            </a:r>
            <a:r>
              <a:rPr lang="id-ID" sz="2500" b="1" dirty="0">
                <a:latin typeface="Caladea"/>
              </a:rPr>
              <a:t>ritis </a:t>
            </a:r>
            <a:endParaRPr lang="en-GB" sz="2500" b="1" dirty="0">
              <a:latin typeface="Caladea"/>
            </a:endParaRP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Ketelitian dalam memeriksa nominal dan keabsahan UKA atau Uang Rupiah</a:t>
            </a:r>
            <a:r>
              <a:rPr lang="en-GB" sz="2500" dirty="0">
                <a:latin typeface="Caladea"/>
              </a:rPr>
              <a:t>.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Ketepatan dalam melakukan analisis kewajaran transaksi penukaran UKA sesuai dengan ketentuan yang berlaku</a:t>
            </a:r>
            <a:r>
              <a:rPr lang="en-GB" sz="2500" dirty="0">
                <a:latin typeface="Caladea"/>
              </a:rPr>
              <a:t>.</a:t>
            </a:r>
            <a:r>
              <a:rPr lang="id-ID" sz="2500" dirty="0">
                <a:latin typeface="Caladea"/>
              </a:rPr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CA99B9-2CB7-436C-ADAA-BAF032358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6035040"/>
            <a:ext cx="9531927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</a:rPr>
              <a:t>STANDART KOMPETENSI KERJA NASIONAL INDONESIA (SKKNI)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B464DB-5E4E-4EE7-A1A0-E2BC597A2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98726" y="6035040"/>
            <a:ext cx="526474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15</a:t>
            </a:fld>
            <a:endParaRPr lang="en-US" sz="105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28DAAA-5AC7-4C66-86E7-89A550FA8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1714" y="4499429"/>
            <a:ext cx="1763485" cy="145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86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4C7699-3466-4FD9-A669-440025293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568036"/>
            <a:ext cx="10058400" cy="538470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500" b="1" dirty="0">
                <a:latin typeface="Caladea"/>
              </a:rPr>
              <a:t>Peralatan yang digunakan :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Mesin pengolah data </a:t>
            </a:r>
            <a:r>
              <a:rPr lang="en-GB" sz="2500" dirty="0">
                <a:latin typeface="Caladea"/>
              </a:rPr>
              <a:t>(computer)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Fasilitas internet </a:t>
            </a:r>
            <a:endParaRPr lang="en-GB" sz="2500" dirty="0">
              <a:latin typeface="Caladea"/>
            </a:endParaRP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Alat hitung uang </a:t>
            </a:r>
            <a:endParaRPr lang="en-GB" sz="2500" dirty="0">
              <a:latin typeface="Caladea"/>
            </a:endParaRP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Alat pendeteksi uang palsu </a:t>
            </a:r>
            <a:r>
              <a:rPr lang="en-GB" sz="2500" dirty="0">
                <a:latin typeface="Caladea"/>
              </a:rPr>
              <a:t>(</a:t>
            </a:r>
            <a:r>
              <a:rPr lang="id-ID" sz="2500" dirty="0">
                <a:latin typeface="Caladea"/>
              </a:rPr>
              <a:t>loop, lampu UV, Infra Red, detector uang)</a:t>
            </a: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Papan kurs </a:t>
            </a:r>
            <a:endParaRPr lang="en-GB" sz="2500" dirty="0">
              <a:latin typeface="Caladea"/>
            </a:endParaRP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Brankas </a:t>
            </a:r>
            <a:endParaRPr lang="en-GB" sz="2500" dirty="0">
              <a:latin typeface="Caladea"/>
            </a:endParaRPr>
          </a:p>
          <a:p>
            <a:pPr marL="360363" indent="-360363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500" dirty="0">
                <a:latin typeface="Caladea"/>
              </a:rPr>
              <a:t>Alat cetak </a:t>
            </a:r>
            <a:r>
              <a:rPr lang="en-GB" sz="2500" dirty="0">
                <a:latin typeface="Caladea"/>
              </a:rPr>
              <a:t>(printer)</a:t>
            </a:r>
            <a:endParaRPr lang="id-ID" sz="2500" dirty="0">
              <a:latin typeface="Caladea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endParaRPr lang="en-GB" sz="800" dirty="0">
              <a:latin typeface="Calad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CA99B9-2CB7-436C-ADAA-BAF032358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6035040"/>
            <a:ext cx="9531927" cy="365760"/>
          </a:xfrm>
          <a:solidFill>
            <a:srgbClr val="00B0F0"/>
          </a:solidFill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STANDART KOMPETENSI KERJA NASIONAL INDONESIA (SKKNI)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B464DB-5E4E-4EE7-A1A0-E2BC597A2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98726" y="6035040"/>
            <a:ext cx="526474" cy="365760"/>
          </a:xfrm>
          <a:solidFill>
            <a:srgbClr val="FFFF00"/>
          </a:solidFill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B7E4EF-A1BD-40F4-AB7B-04F084DD991D}" type="slidenum">
              <a:rPr kumimoji="0" lang="en-US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312228-5762-4C1A-AC92-3AC3BB305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48" t="6486" r="6921" b="9601"/>
          <a:stretch/>
        </p:blipFill>
        <p:spPr>
          <a:xfrm>
            <a:off x="6743335" y="4252686"/>
            <a:ext cx="1106644" cy="11301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AF5C84-DEEA-46E1-8535-612A4A491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112" y="4521070"/>
            <a:ext cx="1337321" cy="6977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A4AFE8-ED5E-449E-B7F9-9087E588F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9756" y="4521070"/>
            <a:ext cx="1379667" cy="12509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03733-04C6-4966-8BE0-A03708C3BC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4324" y="2989921"/>
            <a:ext cx="1049070" cy="163774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771A523-3992-4FE5-BC5C-ADEE22615A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2671" y="4872437"/>
            <a:ext cx="932376" cy="69274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7E7A2E7-7984-4DDC-8AA2-316FEC0BB4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1864" y="2958114"/>
            <a:ext cx="812902" cy="918769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6C7AE8F-FE53-4D57-8BD7-D691CD90EF5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112" y="3027988"/>
            <a:ext cx="1302670" cy="918769"/>
          </a:xfrm>
          <a:prstGeom prst="rect">
            <a:avLst/>
          </a:prstGeom>
        </p:spPr>
      </p:pic>
      <p:pic>
        <p:nvPicPr>
          <p:cNvPr id="26" name="Content Placeholder 3">
            <a:extLst>
              <a:ext uri="{FF2B5EF4-FFF2-40B4-BE49-F238E27FC236}">
                <a16:creationId xmlns:a16="http://schemas.microsoft.com/office/drawing/2014/main" id="{18B756DC-9912-4B39-9A83-589D2A64781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7"/>
          <a:stretch/>
        </p:blipFill>
        <p:spPr>
          <a:xfrm>
            <a:off x="6885281" y="3027989"/>
            <a:ext cx="1866884" cy="91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41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47F31D60-2DAB-4081-BA3D-C4A0C0CFD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" y="0"/>
            <a:ext cx="11364686" cy="6858000"/>
          </a:xfrm>
          <a:prstGeom prst="rect">
            <a:avLst/>
          </a:prstGeom>
          <a:noFill/>
          <a:ln>
            <a:noFill/>
          </a:ln>
          <a:effectLst>
            <a:softEdge rad="368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A16502F-2632-4147-BFAF-0A4C18BD4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610085">
            <a:off x="1687286" y="2354943"/>
            <a:ext cx="5022558" cy="904729"/>
          </a:xfrm>
        </p:spPr>
        <p:txBody>
          <a:bodyPr>
            <a:noAutofit/>
          </a:bodyPr>
          <a:lstStyle/>
          <a:p>
            <a:pPr algn="ctr"/>
            <a:r>
              <a:rPr lang="id-ID" sz="5400" b="1" dirty="0">
                <a:solidFill>
                  <a:srgbClr val="0070C0"/>
                </a:solidFill>
                <a:latin typeface="Lato" panose="020F0502020204030203" pitchFamily="34" charset="0"/>
              </a:rPr>
              <a:t>Terima </a:t>
            </a:r>
            <a:r>
              <a:rPr lang="en-GB" sz="5400" b="1" dirty="0">
                <a:solidFill>
                  <a:srgbClr val="0070C0"/>
                </a:solidFill>
                <a:latin typeface="Lato" panose="020F0502020204030203" pitchFamily="34" charset="0"/>
              </a:rPr>
              <a:t>K</a:t>
            </a:r>
            <a:r>
              <a:rPr lang="id-ID" sz="5400" b="1" dirty="0">
                <a:solidFill>
                  <a:srgbClr val="0070C0"/>
                </a:solidFill>
                <a:latin typeface="Lato" panose="020F0502020204030203" pitchFamily="34" charset="0"/>
              </a:rPr>
              <a:t>asih</a:t>
            </a:r>
          </a:p>
        </p:txBody>
      </p:sp>
    </p:spTree>
    <p:extLst>
      <p:ext uri="{BB962C8B-B14F-4D97-AF65-F5344CB8AC3E}">
        <p14:creationId xmlns:p14="http://schemas.microsoft.com/office/powerpoint/2010/main" val="4240474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DA4C9-8DAA-4A6D-84A8-C6AD5434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Para peserta webinar kupva bali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7241F-38A2-4744-B968-223C7DAC4E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GB" b="1" dirty="0"/>
              <a:t>APVA INDONESIA 11`-12 MEI 2020</a:t>
            </a:r>
            <a:endParaRPr lang="en-ID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BD1794-44E2-4B29-A567-FA21D07FB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475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E7161B5-EA0E-48B8-B887-4ABDAFA319C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2113" t="9091" r="11985" b="10643"/>
          <a:stretch/>
        </p:blipFill>
        <p:spPr>
          <a:xfrm>
            <a:off x="1080655" y="526473"/>
            <a:ext cx="10113817" cy="584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6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1">
                <a:lumMod val="5000"/>
                <a:lumOff val="95000"/>
              </a:schemeClr>
            </a:gs>
            <a:gs pos="44000">
              <a:srgbClr val="00B0F0"/>
            </a:gs>
            <a:gs pos="90000">
              <a:srgbClr val="00206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4C45474-53E2-4CF1-BE9A-6C6E6A756FB4}"/>
              </a:ext>
            </a:extLst>
          </p:cNvPr>
          <p:cNvSpPr txBox="1"/>
          <p:nvPr/>
        </p:nvSpPr>
        <p:spPr>
          <a:xfrm>
            <a:off x="4659086" y="2412012"/>
            <a:ext cx="6502400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914240"/>
            <a:r>
              <a:rPr lang="en-IN" sz="3200" b="1" dirty="0">
                <a:solidFill>
                  <a:prstClr val="white"/>
                </a:solidFill>
                <a:latin typeface="Montserrat SemiBold" panose="00000700000000000000" pitchFamily="50" charset="0"/>
                <a:ea typeface="MS PMincho" panose="02020600040205080304" pitchFamily="18" charset="-128"/>
                <a:cs typeface="Open Sans" panose="020B0606030504020204" pitchFamily="34" charset="0"/>
              </a:rPr>
              <a:t>ANDIKO SATI POERWOKO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79B971F-9DF8-4847-9647-6537083CEB3C}"/>
              </a:ext>
            </a:extLst>
          </p:cNvPr>
          <p:cNvSpPr txBox="1">
            <a:spLocks/>
          </p:cNvSpPr>
          <p:nvPr/>
        </p:nvSpPr>
        <p:spPr>
          <a:xfrm>
            <a:off x="4455886" y="3044279"/>
            <a:ext cx="6705600" cy="76944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7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1" kern="1200">
                <a:solidFill>
                  <a:srgbClr val="383838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ts val="750"/>
              </a:spcBef>
              <a:defRPr/>
            </a:pPr>
            <a:r>
              <a:rPr lang="en-GB" sz="2000" i="0" dirty="0">
                <a:solidFill>
                  <a:prstClr val="white"/>
                </a:solidFill>
              </a:rPr>
              <a:t>KETUA HARIAN 1 APVA INDONESIA</a:t>
            </a:r>
          </a:p>
          <a:p>
            <a:pPr defTabSz="685800">
              <a:spcBef>
                <a:spcPts val="750"/>
              </a:spcBef>
              <a:defRPr/>
            </a:pPr>
            <a:r>
              <a:rPr lang="id-ID" sz="2000" i="0" dirty="0">
                <a:solidFill>
                  <a:prstClr val="white"/>
                </a:solidFill>
              </a:rPr>
              <a:t>Praktisi KUPVA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0C51551-49EA-4429-90E8-C571212BBD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58" t="11589" r="1282" b="16111"/>
          <a:stretch/>
        </p:blipFill>
        <p:spPr>
          <a:xfrm>
            <a:off x="457735" y="770911"/>
            <a:ext cx="3069236" cy="4853604"/>
          </a:xfrm>
          <a:effectLst>
            <a:softEdge rad="1524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CF82F1-435B-4333-8009-7C2ECF1067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9713" y="323089"/>
            <a:ext cx="1864551" cy="1810511"/>
          </a:xfrm>
          <a:prstGeom prst="flowChartConnector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8B00B9-713D-4642-87E0-82C2D981F7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8856" y="3649946"/>
            <a:ext cx="8273143" cy="3208054"/>
          </a:xfrm>
          <a:prstGeom prst="rect">
            <a:avLst/>
          </a:prstGeom>
          <a:effectLst>
            <a:reflection blurRad="419100" stA="55000" endPos="0" dir="5400000" sy="-100000" algn="bl" rotWithShape="0"/>
            <a:softEdge rad="482600"/>
          </a:effectLst>
        </p:spPr>
      </p:pic>
    </p:spTree>
    <p:extLst>
      <p:ext uri="{BB962C8B-B14F-4D97-AF65-F5344CB8AC3E}">
        <p14:creationId xmlns:p14="http://schemas.microsoft.com/office/powerpoint/2010/main" val="202218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F848168-CCD8-4167-888B-04EAE3184C1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2319" t="9545" r="11927" b="11280"/>
          <a:stretch/>
        </p:blipFill>
        <p:spPr>
          <a:xfrm>
            <a:off x="1094510" y="554182"/>
            <a:ext cx="10072254" cy="577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0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A83C6BE-B459-4D8C-99A0-4B12CBCFC4D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2758" t="9409" r="12758" b="11378"/>
          <a:stretch/>
        </p:blipFill>
        <p:spPr>
          <a:xfrm>
            <a:off x="1052945" y="540327"/>
            <a:ext cx="10099964" cy="572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31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82C47CE-7245-4FE0-87AC-851BD6472A7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34265" t="16411" r="35493" b="70521"/>
          <a:stretch/>
        </p:blipFill>
        <p:spPr>
          <a:xfrm>
            <a:off x="2244436" y="1690255"/>
            <a:ext cx="8174182" cy="362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4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88572" y="384900"/>
            <a:ext cx="10072914" cy="5849645"/>
          </a:xfrm>
          <a:custGeom>
            <a:avLst/>
            <a:gdLst/>
            <a:ahLst/>
            <a:cxnLst/>
            <a:rect l="l" t="t" r="r" b="b"/>
            <a:pathLst>
              <a:path w="5400040" h="3780154">
                <a:moveTo>
                  <a:pt x="5400001" y="0"/>
                </a:moveTo>
                <a:lnTo>
                  <a:pt x="0" y="0"/>
                </a:lnTo>
                <a:lnTo>
                  <a:pt x="0" y="3780002"/>
                </a:lnTo>
                <a:lnTo>
                  <a:pt x="5400001" y="3780002"/>
                </a:lnTo>
                <a:lnTo>
                  <a:pt x="5400001" y="0"/>
                </a:lnTo>
                <a:close/>
              </a:path>
            </a:pathLst>
          </a:custGeom>
          <a:solidFill>
            <a:srgbClr val="CFDEF2"/>
          </a:solidFill>
        </p:spPr>
        <p:txBody>
          <a:bodyPr wrap="square" lIns="0" tIns="0" rIns="0" bIns="0" rtlCol="0"/>
          <a:lstStyle/>
          <a:p>
            <a:pPr defTabSz="1656984"/>
            <a:endParaRPr sz="326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650397" y="524890"/>
            <a:ext cx="2218494" cy="705361"/>
          </a:xfrm>
          <a:custGeom>
            <a:avLst/>
            <a:gdLst/>
            <a:ahLst/>
            <a:cxnLst/>
            <a:rect l="l" t="t" r="r" b="b"/>
            <a:pathLst>
              <a:path w="1224279" h="389255">
                <a:moveTo>
                  <a:pt x="1224000" y="0"/>
                </a:moveTo>
                <a:lnTo>
                  <a:pt x="177800" y="0"/>
                </a:lnTo>
                <a:lnTo>
                  <a:pt x="75009" y="2778"/>
                </a:lnTo>
                <a:lnTo>
                  <a:pt x="22225" y="22224"/>
                </a:lnTo>
                <a:lnTo>
                  <a:pt x="2778" y="75009"/>
                </a:lnTo>
                <a:lnTo>
                  <a:pt x="0" y="177799"/>
                </a:lnTo>
                <a:lnTo>
                  <a:pt x="0" y="210997"/>
                </a:lnTo>
                <a:lnTo>
                  <a:pt x="2778" y="313788"/>
                </a:lnTo>
                <a:lnTo>
                  <a:pt x="22225" y="366572"/>
                </a:lnTo>
                <a:lnTo>
                  <a:pt x="75009" y="386019"/>
                </a:lnTo>
                <a:lnTo>
                  <a:pt x="177800" y="388797"/>
                </a:lnTo>
                <a:lnTo>
                  <a:pt x="1224000" y="388797"/>
                </a:lnTo>
                <a:lnTo>
                  <a:pt x="1224000" y="0"/>
                </a:lnTo>
                <a:close/>
              </a:path>
            </a:pathLst>
          </a:custGeom>
          <a:solidFill>
            <a:srgbClr val="25408F"/>
          </a:solidFill>
        </p:spPr>
        <p:txBody>
          <a:bodyPr wrap="square" lIns="0" tIns="0" rIns="0" bIns="0" rtlCol="0"/>
          <a:lstStyle/>
          <a:p>
            <a:pPr defTabSz="1656984"/>
            <a:endParaRPr sz="326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900758" y="625382"/>
            <a:ext cx="1258834" cy="413666"/>
          </a:xfrm>
          <a:prstGeom prst="rect">
            <a:avLst/>
          </a:prstGeom>
        </p:spPr>
        <p:txBody>
          <a:bodyPr vert="horz" wrap="square" lIns="0" tIns="23013" rIns="0" bIns="0" rtlCol="0">
            <a:spAutoFit/>
          </a:bodyPr>
          <a:lstStyle/>
          <a:p>
            <a:pPr marL="23014">
              <a:spcBef>
                <a:spcPts val="181"/>
              </a:spcBef>
            </a:pPr>
            <a:r>
              <a:rPr sz="2537" spc="-18" dirty="0">
                <a:solidFill>
                  <a:srgbClr val="FFFFFF"/>
                </a:solidFill>
              </a:rPr>
              <a:t>ISTILAH</a:t>
            </a:r>
            <a:endParaRPr sz="2537" dirty="0"/>
          </a:p>
        </p:txBody>
      </p:sp>
      <p:sp>
        <p:nvSpPr>
          <p:cNvPr id="5" name="object 5"/>
          <p:cNvSpPr txBox="1"/>
          <p:nvPr/>
        </p:nvSpPr>
        <p:spPr>
          <a:xfrm>
            <a:off x="1088572" y="1330743"/>
            <a:ext cx="10072914" cy="4257730"/>
          </a:xfrm>
          <a:prstGeom prst="rect">
            <a:avLst/>
          </a:prstGeom>
        </p:spPr>
        <p:txBody>
          <a:bodyPr vert="horz" wrap="square" lIns="0" tIns="23013" rIns="0" bIns="0" rtlCol="0">
            <a:spAutoFit/>
          </a:bodyPr>
          <a:lstStyle/>
          <a:p>
            <a:pPr marL="928602" marR="910189" algn="ctr" defTabSz="1656984">
              <a:spcBef>
                <a:spcPts val="181"/>
              </a:spcBef>
            </a:pPr>
            <a:r>
              <a:rPr sz="3200" b="1" spc="-9" dirty="0">
                <a:solidFill>
                  <a:prstClr val="black"/>
                </a:solidFill>
                <a:latin typeface="Caladea"/>
                <a:cs typeface="Caladea"/>
              </a:rPr>
              <a:t>KERANGKA </a:t>
            </a:r>
            <a:r>
              <a:rPr sz="3200" b="1" spc="-27" dirty="0">
                <a:solidFill>
                  <a:prstClr val="black"/>
                </a:solidFill>
                <a:latin typeface="Caladea"/>
                <a:cs typeface="Caladea"/>
              </a:rPr>
              <a:t>KUALIFIKASI </a:t>
            </a:r>
            <a:r>
              <a:rPr sz="3200" b="1" spc="-18" dirty="0">
                <a:solidFill>
                  <a:prstClr val="black"/>
                </a:solidFill>
                <a:latin typeface="Caladea"/>
                <a:cs typeface="Caladea"/>
              </a:rPr>
              <a:t>NASIONAL </a:t>
            </a:r>
            <a:r>
              <a:rPr sz="3200" b="1" spc="-9" dirty="0">
                <a:solidFill>
                  <a:prstClr val="black"/>
                </a:solidFill>
                <a:latin typeface="Caladea"/>
                <a:cs typeface="Caladea"/>
              </a:rPr>
              <a:t>INDONESIA  </a:t>
            </a:r>
            <a:r>
              <a:rPr sz="3200" b="1" spc="-18" dirty="0">
                <a:solidFill>
                  <a:prstClr val="black"/>
                </a:solidFill>
                <a:latin typeface="Caladea"/>
                <a:cs typeface="Caladea"/>
              </a:rPr>
              <a:t>(KKNI)</a:t>
            </a:r>
            <a:endParaRPr sz="3200" dirty="0">
              <a:solidFill>
                <a:prstClr val="black"/>
              </a:solidFill>
              <a:latin typeface="Caladea"/>
              <a:cs typeface="Caladea"/>
            </a:endParaRPr>
          </a:p>
          <a:p>
            <a:pPr marL="23014" marR="9205" algn="ctr" defTabSz="1656984">
              <a:spcBef>
                <a:spcPts val="2256"/>
              </a:spcBef>
            </a:pPr>
            <a:r>
              <a:rPr lang="id-ID" sz="3200" spc="-63" dirty="0">
                <a:solidFill>
                  <a:prstClr val="black"/>
                </a:solidFill>
                <a:latin typeface="Georgia"/>
                <a:cs typeface="Georgia"/>
              </a:rPr>
              <a:t>adalah </a:t>
            </a:r>
            <a:r>
              <a:rPr lang="id-ID" sz="3200" spc="-54" dirty="0">
                <a:solidFill>
                  <a:prstClr val="black"/>
                </a:solidFill>
                <a:latin typeface="Georgia"/>
                <a:cs typeface="Georgia"/>
              </a:rPr>
              <a:t>kerangka </a:t>
            </a:r>
            <a:r>
              <a:rPr lang="id-ID" sz="3200" spc="-63" dirty="0">
                <a:solidFill>
                  <a:prstClr val="black"/>
                </a:solidFill>
                <a:latin typeface="Georgia"/>
                <a:cs typeface="Georgia"/>
              </a:rPr>
              <a:t>penjenjangan </a:t>
            </a:r>
            <a:r>
              <a:rPr lang="id-ID" sz="3200" spc="-54" dirty="0">
                <a:solidFill>
                  <a:prstClr val="black"/>
                </a:solidFill>
                <a:latin typeface="Georgia"/>
                <a:cs typeface="Georgia"/>
              </a:rPr>
              <a:t>kualifikasi </a:t>
            </a:r>
            <a:r>
              <a:rPr lang="id-ID" sz="3200" spc="-45" dirty="0">
                <a:solidFill>
                  <a:prstClr val="black"/>
                </a:solidFill>
                <a:latin typeface="Georgia"/>
                <a:cs typeface="Georgia"/>
              </a:rPr>
              <a:t>kompetensi  </a:t>
            </a:r>
            <a:r>
              <a:rPr lang="id-ID" sz="3200" spc="-27" dirty="0">
                <a:solidFill>
                  <a:prstClr val="black"/>
                </a:solidFill>
                <a:latin typeface="Caladea"/>
                <a:cs typeface="Caladea"/>
              </a:rPr>
              <a:t>yang </a:t>
            </a:r>
            <a:r>
              <a:rPr lang="id-ID" sz="3200" dirty="0">
                <a:solidFill>
                  <a:prstClr val="black"/>
                </a:solidFill>
                <a:latin typeface="Caladea"/>
                <a:cs typeface="Caladea"/>
              </a:rPr>
              <a:t>dapat </a:t>
            </a:r>
            <a:r>
              <a:rPr lang="id-ID" sz="3200" spc="-18" dirty="0">
                <a:solidFill>
                  <a:prstClr val="black"/>
                </a:solidFill>
                <a:latin typeface="Caladea"/>
                <a:cs typeface="Caladea"/>
              </a:rPr>
              <a:t>menyandingkan, menyetarakan </a:t>
            </a:r>
            <a:r>
              <a:rPr lang="id-ID" sz="3200" dirty="0">
                <a:solidFill>
                  <a:prstClr val="black"/>
                </a:solidFill>
                <a:latin typeface="Caladea"/>
                <a:cs typeface="Caladea"/>
              </a:rPr>
              <a:t>dan  </a:t>
            </a:r>
            <a:r>
              <a:rPr lang="id-ID" sz="3200" spc="-9" dirty="0">
                <a:solidFill>
                  <a:prstClr val="black"/>
                </a:solidFill>
                <a:latin typeface="Caladea"/>
                <a:cs typeface="Caladea"/>
              </a:rPr>
              <a:t>mengintegrasikan </a:t>
            </a:r>
            <a:r>
              <a:rPr lang="id-ID" sz="3200" spc="-18" dirty="0">
                <a:solidFill>
                  <a:prstClr val="black"/>
                </a:solidFill>
                <a:latin typeface="Caladea"/>
                <a:cs typeface="Caladea"/>
              </a:rPr>
              <a:t>antara </a:t>
            </a:r>
            <a:r>
              <a:rPr lang="id-ID" sz="3200" spc="-9" dirty="0">
                <a:solidFill>
                  <a:prstClr val="black"/>
                </a:solidFill>
                <a:latin typeface="Caladea"/>
                <a:cs typeface="Caladea"/>
              </a:rPr>
              <a:t>bidang </a:t>
            </a:r>
            <a:r>
              <a:rPr lang="id-ID" sz="3200" b="1" spc="-9" dirty="0">
                <a:solidFill>
                  <a:srgbClr val="D2232A"/>
                </a:solidFill>
                <a:latin typeface="Caladea"/>
                <a:cs typeface="Caladea"/>
              </a:rPr>
              <a:t>pendidikan </a:t>
            </a:r>
            <a:r>
              <a:rPr lang="id-ID" sz="3200" dirty="0">
                <a:solidFill>
                  <a:prstClr val="black"/>
                </a:solidFill>
                <a:latin typeface="Caladea"/>
                <a:cs typeface="Caladea"/>
              </a:rPr>
              <a:t>dan </a:t>
            </a:r>
            <a:r>
              <a:rPr lang="id-ID" sz="3200" spc="-9" dirty="0">
                <a:solidFill>
                  <a:prstClr val="black"/>
                </a:solidFill>
                <a:latin typeface="Caladea"/>
                <a:cs typeface="Caladea"/>
              </a:rPr>
              <a:t>bidang  </a:t>
            </a:r>
            <a:r>
              <a:rPr lang="id-ID" sz="3200" b="1" spc="-9" dirty="0">
                <a:solidFill>
                  <a:srgbClr val="D2232A"/>
                </a:solidFill>
                <a:latin typeface="Caladea"/>
                <a:cs typeface="Caladea"/>
              </a:rPr>
              <a:t>pelatihan kerja </a:t>
            </a:r>
            <a:r>
              <a:rPr lang="id-ID" sz="3200" spc="-9" dirty="0">
                <a:solidFill>
                  <a:prstClr val="black"/>
                </a:solidFill>
                <a:latin typeface="Caladea"/>
                <a:cs typeface="Caladea"/>
              </a:rPr>
              <a:t>serta </a:t>
            </a:r>
            <a:r>
              <a:rPr lang="id-ID" sz="3200" b="1" spc="-18" dirty="0">
                <a:solidFill>
                  <a:srgbClr val="D2232A"/>
                </a:solidFill>
                <a:latin typeface="Caladea"/>
                <a:cs typeface="Caladea"/>
              </a:rPr>
              <a:t>pengalaman</a:t>
            </a:r>
            <a:r>
              <a:rPr lang="id-ID" sz="3200" b="1" spc="-9" dirty="0">
                <a:solidFill>
                  <a:srgbClr val="D2232A"/>
                </a:solidFill>
                <a:latin typeface="Caladea"/>
                <a:cs typeface="Caladea"/>
              </a:rPr>
              <a:t> kerja </a:t>
            </a:r>
            <a:r>
              <a:rPr lang="id-ID" sz="3200" dirty="0">
                <a:solidFill>
                  <a:prstClr val="black"/>
                </a:solidFill>
                <a:latin typeface="Caladea"/>
                <a:cs typeface="Caladea"/>
              </a:rPr>
              <a:t>dalam </a:t>
            </a:r>
            <a:r>
              <a:rPr lang="id-ID" sz="3200" spc="-18" dirty="0">
                <a:solidFill>
                  <a:prstClr val="black"/>
                </a:solidFill>
                <a:latin typeface="Caladea"/>
                <a:cs typeface="Caladea"/>
              </a:rPr>
              <a:t>rangka </a:t>
            </a:r>
            <a:r>
              <a:rPr lang="id-ID" sz="3200" spc="-9" dirty="0">
                <a:solidFill>
                  <a:prstClr val="black"/>
                </a:solidFill>
                <a:latin typeface="Caladea"/>
                <a:cs typeface="Caladea"/>
              </a:rPr>
              <a:t>pemberian</a:t>
            </a:r>
            <a:r>
              <a:rPr lang="id-ID" sz="3200" spc="-127" dirty="0">
                <a:solidFill>
                  <a:prstClr val="black"/>
                </a:solidFill>
                <a:latin typeface="Caladea"/>
                <a:cs typeface="Caladea"/>
              </a:rPr>
              <a:t> </a:t>
            </a:r>
            <a:r>
              <a:rPr lang="id-ID" sz="3200" spc="-18" dirty="0">
                <a:solidFill>
                  <a:prstClr val="black"/>
                </a:solidFill>
                <a:latin typeface="Caladea"/>
                <a:cs typeface="Caladea"/>
              </a:rPr>
              <a:t>pengakuan  </a:t>
            </a:r>
            <a:r>
              <a:rPr lang="id-ID" sz="3200" spc="-9" dirty="0">
                <a:solidFill>
                  <a:prstClr val="black"/>
                </a:solidFill>
                <a:latin typeface="Caladea"/>
                <a:cs typeface="Caladea"/>
              </a:rPr>
              <a:t>kompetensi kerja sesuai dengan  </a:t>
            </a:r>
            <a:r>
              <a:rPr lang="id-ID" sz="3200" dirty="0">
                <a:solidFill>
                  <a:prstClr val="black"/>
                </a:solidFill>
                <a:latin typeface="Caladea"/>
                <a:cs typeface="Caladea"/>
              </a:rPr>
              <a:t>struktur </a:t>
            </a:r>
            <a:r>
              <a:rPr lang="id-ID" sz="3200" spc="-9" dirty="0">
                <a:solidFill>
                  <a:prstClr val="black"/>
                </a:solidFill>
                <a:latin typeface="Caladea"/>
                <a:cs typeface="Caladea"/>
              </a:rPr>
              <a:t>pekerjaan di </a:t>
            </a:r>
            <a:r>
              <a:rPr lang="id-ID" sz="3200" spc="-18" dirty="0">
                <a:solidFill>
                  <a:prstClr val="black"/>
                </a:solidFill>
                <a:latin typeface="Caladea"/>
                <a:cs typeface="Caladea"/>
              </a:rPr>
              <a:t>berbagai  </a:t>
            </a:r>
            <a:r>
              <a:rPr lang="id-ID" sz="3200" spc="-9" dirty="0">
                <a:solidFill>
                  <a:prstClr val="black"/>
                </a:solidFill>
                <a:latin typeface="Caladea"/>
                <a:cs typeface="Caladea"/>
              </a:rPr>
              <a:t>sektor</a:t>
            </a:r>
            <a:endParaRPr lang="id-ID" sz="3200" dirty="0">
              <a:solidFill>
                <a:prstClr val="black"/>
              </a:solidFill>
              <a:latin typeface="Caladea"/>
              <a:cs typeface="Caladea"/>
            </a:endParaRPr>
          </a:p>
        </p:txBody>
      </p:sp>
      <p:sp>
        <p:nvSpPr>
          <p:cNvPr id="9" name="Footer Placeholder 10">
            <a:extLst>
              <a:ext uri="{FF2B5EF4-FFF2-40B4-BE49-F238E27FC236}">
                <a16:creationId xmlns:a16="http://schemas.microsoft.com/office/drawing/2014/main" id="{D9A21837-CF80-4F06-BFF6-6D9EB3E7DA55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1066800" y="6387175"/>
            <a:ext cx="9559636" cy="365760"/>
          </a:xfrm>
          <a:solidFill>
            <a:srgbClr val="00B0F0"/>
          </a:solidFill>
        </p:spPr>
        <p:txBody>
          <a:bodyPr anchor="ctr"/>
          <a:lstStyle/>
          <a:p>
            <a:pPr algn="l"/>
            <a:r>
              <a:rPr lang="en-ID" sz="105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STANDART KOMPETENSI KERJA NASIONAL INDONESIA (SKKNI)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B45BC120-7608-47BE-9D61-68C63E16AD77}"/>
              </a:ext>
            </a:extLst>
          </p:cNvPr>
          <p:cNvSpPr txBox="1">
            <a:spLocks/>
          </p:cNvSpPr>
          <p:nvPr/>
        </p:nvSpPr>
        <p:spPr>
          <a:xfrm>
            <a:off x="10612582" y="6387175"/>
            <a:ext cx="512618" cy="36576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4B7E4EF-A1BD-40F4-AB7B-04F084DD991D}" type="slidenum">
              <a:rPr lang="en-US" sz="1050" b="1" smtClean="0">
                <a:solidFill>
                  <a:prstClr val="black">
                    <a:lumMod val="75000"/>
                    <a:lumOff val="25000"/>
                  </a:prstClr>
                </a:solidFill>
                <a:latin typeface="Caladea"/>
              </a:rPr>
              <a:pPr/>
              <a:t>3</a:t>
            </a:fld>
            <a:endParaRPr lang="en-US" sz="1050" b="1" dirty="0">
              <a:solidFill>
                <a:prstClr val="black">
                  <a:lumMod val="75000"/>
                  <a:lumOff val="25000"/>
                </a:prstClr>
              </a:solidFill>
              <a:latin typeface="Calad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74056" y="388166"/>
            <a:ext cx="10101943" cy="5851459"/>
          </a:xfrm>
          <a:custGeom>
            <a:avLst/>
            <a:gdLst/>
            <a:ahLst/>
            <a:cxnLst/>
            <a:rect l="l" t="t" r="r" b="b"/>
            <a:pathLst>
              <a:path w="5400040" h="3780154">
                <a:moveTo>
                  <a:pt x="5400001" y="0"/>
                </a:moveTo>
                <a:lnTo>
                  <a:pt x="0" y="0"/>
                </a:lnTo>
                <a:lnTo>
                  <a:pt x="0" y="3780002"/>
                </a:lnTo>
                <a:lnTo>
                  <a:pt x="5400001" y="3780002"/>
                </a:lnTo>
                <a:lnTo>
                  <a:pt x="5400001" y="0"/>
                </a:lnTo>
                <a:close/>
              </a:path>
            </a:pathLst>
          </a:custGeom>
          <a:solidFill>
            <a:srgbClr val="CFDEF2"/>
          </a:solidFill>
        </p:spPr>
        <p:txBody>
          <a:bodyPr wrap="square" lIns="0" tIns="0" rIns="0" bIns="0" rtlCol="0"/>
          <a:lstStyle/>
          <a:p>
            <a:pPr marL="0" marR="0" lvl="0" indent="0" algn="l" defTabSz="1656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6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33357" y="601410"/>
            <a:ext cx="2218494" cy="705361"/>
          </a:xfrm>
          <a:custGeom>
            <a:avLst/>
            <a:gdLst/>
            <a:ahLst/>
            <a:cxnLst/>
            <a:rect l="l" t="t" r="r" b="b"/>
            <a:pathLst>
              <a:path w="1224280" h="389255">
                <a:moveTo>
                  <a:pt x="1046201" y="0"/>
                </a:moveTo>
                <a:lnTo>
                  <a:pt x="0" y="0"/>
                </a:lnTo>
                <a:lnTo>
                  <a:pt x="0" y="388797"/>
                </a:lnTo>
                <a:lnTo>
                  <a:pt x="1046201" y="388797"/>
                </a:lnTo>
                <a:lnTo>
                  <a:pt x="1148992" y="386019"/>
                </a:lnTo>
                <a:lnTo>
                  <a:pt x="1201776" y="366572"/>
                </a:lnTo>
                <a:lnTo>
                  <a:pt x="1221223" y="313788"/>
                </a:lnTo>
                <a:lnTo>
                  <a:pt x="1224001" y="210997"/>
                </a:lnTo>
                <a:lnTo>
                  <a:pt x="1224001" y="177799"/>
                </a:lnTo>
                <a:lnTo>
                  <a:pt x="1221223" y="75009"/>
                </a:lnTo>
                <a:lnTo>
                  <a:pt x="1201776" y="22224"/>
                </a:lnTo>
                <a:lnTo>
                  <a:pt x="1148992" y="2778"/>
                </a:lnTo>
                <a:lnTo>
                  <a:pt x="1046201" y="0"/>
                </a:lnTo>
                <a:close/>
              </a:path>
            </a:pathLst>
          </a:custGeom>
          <a:solidFill>
            <a:srgbClr val="25408F"/>
          </a:solidFill>
        </p:spPr>
        <p:txBody>
          <a:bodyPr wrap="square" lIns="0" tIns="0" rIns="0" bIns="0" rtlCol="0"/>
          <a:lstStyle/>
          <a:p>
            <a:pPr marL="0" marR="0" lvl="0" indent="0" algn="l" defTabSz="1656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6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55657" y="747257"/>
            <a:ext cx="1258834" cy="413666"/>
          </a:xfrm>
          <a:prstGeom prst="rect">
            <a:avLst/>
          </a:prstGeom>
        </p:spPr>
        <p:txBody>
          <a:bodyPr vert="horz" wrap="square" lIns="0" tIns="23013" rIns="0" bIns="0" rtlCol="0">
            <a:spAutoFit/>
          </a:bodyPr>
          <a:lstStyle/>
          <a:p>
            <a:pPr marL="23014">
              <a:spcBef>
                <a:spcPts val="181"/>
              </a:spcBef>
            </a:pPr>
            <a:r>
              <a:rPr sz="2537" spc="-18" dirty="0">
                <a:solidFill>
                  <a:srgbClr val="FFFFFF"/>
                </a:solidFill>
              </a:rPr>
              <a:t>ISTILAH</a:t>
            </a:r>
            <a:endParaRPr sz="2537" dirty="0"/>
          </a:p>
        </p:txBody>
      </p:sp>
      <p:sp>
        <p:nvSpPr>
          <p:cNvPr id="5" name="object 5"/>
          <p:cNvSpPr txBox="1"/>
          <p:nvPr/>
        </p:nvSpPr>
        <p:spPr>
          <a:xfrm>
            <a:off x="1074056" y="1641985"/>
            <a:ext cx="10101943" cy="4450091"/>
          </a:xfrm>
          <a:prstGeom prst="rect">
            <a:avLst/>
          </a:prstGeom>
        </p:spPr>
        <p:txBody>
          <a:bodyPr vert="horz" wrap="square" lIns="0" tIns="23013" rIns="0" bIns="0" rtlCol="0">
            <a:spAutoFit/>
          </a:bodyPr>
          <a:lstStyle/>
          <a:p>
            <a:pPr marL="616766" marR="604109" lvl="0" indent="0" algn="ctr" defTabSz="1656984" rtl="0" eaLnBrk="1" fontAlgn="auto" latinLnBrk="0" hangingPunct="1">
              <a:lnSpc>
                <a:spcPct val="100000"/>
              </a:lnSpc>
              <a:spcBef>
                <a:spcPts val="18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1" i="0" u="none" strike="noStrike" kern="1200" cap="none" spc="-5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adea"/>
                <a:ea typeface="+mn-ea"/>
                <a:cs typeface="Caladea"/>
              </a:rPr>
              <a:t>STANDAR </a:t>
            </a:r>
            <a:r>
              <a:rPr kumimoji="0" sz="3200" b="1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adea"/>
                <a:ea typeface="+mn-ea"/>
                <a:cs typeface="Caladea"/>
              </a:rPr>
              <a:t>KOMPETENSI </a:t>
            </a:r>
            <a:r>
              <a:rPr kumimoji="0" sz="3200" b="1" i="0" u="none" strike="noStrike" kern="1200" cap="none" spc="-2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adea"/>
                <a:ea typeface="+mn-ea"/>
                <a:cs typeface="Caladea"/>
              </a:rPr>
              <a:t>KERJA </a:t>
            </a:r>
            <a:r>
              <a:rPr kumimoji="0" sz="3200" b="1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adea"/>
                <a:ea typeface="+mn-ea"/>
                <a:cs typeface="Caladea"/>
              </a:rPr>
              <a:t>NASIONAL </a:t>
            </a:r>
            <a:r>
              <a:rPr kumimoji="0" sz="3200" b="1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adea"/>
                <a:ea typeface="+mn-ea"/>
                <a:cs typeface="Caladea"/>
              </a:rPr>
              <a:t>INDONESIA  </a:t>
            </a:r>
            <a:r>
              <a:rPr kumimoji="0" sz="3200" b="1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adea"/>
                <a:ea typeface="+mn-ea"/>
                <a:cs typeface="Caladea"/>
              </a:rPr>
              <a:t>(SKKNI)</a:t>
            </a:r>
            <a:r>
              <a:rPr kumimoji="0" lang="en-GB" sz="3200" b="1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adea"/>
                <a:ea typeface="+mn-ea"/>
                <a:cs typeface="Caladea"/>
              </a:rPr>
              <a:t> BIDANG SISTEM PEMBAYARAN DAN PENGELOLAAN UANG RUPIAH</a:t>
            </a:r>
            <a:endParaRPr kumimoji="0" lang="en-ID" sz="3200" b="1" i="0" u="none" strike="noStrike" kern="1200" cap="none" spc="-18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adea"/>
              <a:ea typeface="+mn-ea"/>
              <a:cs typeface="Caladea"/>
            </a:endParaRPr>
          </a:p>
          <a:p>
            <a:pPr marL="21863" marR="9205" lvl="0" indent="0" algn="ctr" defTabSz="1656984" rtl="0" eaLnBrk="1" fontAlgn="auto" latinLnBrk="0" hangingPunct="1">
              <a:lnSpc>
                <a:spcPct val="100000"/>
              </a:lnSpc>
              <a:spcBef>
                <a:spcPts val="194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3200" dirty="0">
                <a:solidFill>
                  <a:prstClr val="black"/>
                </a:solidFill>
                <a:latin typeface="Caladea"/>
              </a:rPr>
              <a:t>adalah rumusan kemampuan kerja yang mencakup </a:t>
            </a:r>
            <a:r>
              <a:rPr lang="id-ID" sz="3200" b="1" dirty="0">
                <a:solidFill>
                  <a:srgbClr val="FF0000"/>
                </a:solidFill>
                <a:latin typeface="Caladea"/>
              </a:rPr>
              <a:t>aspek pengetahuan, keterampilan, dan/atau keahlian serta sikap kerja</a:t>
            </a:r>
            <a:r>
              <a:rPr lang="id-ID" sz="3200" dirty="0">
                <a:solidFill>
                  <a:prstClr val="black"/>
                </a:solidFill>
                <a:latin typeface="Caladea"/>
              </a:rPr>
              <a:t> dalam melaksanakan aktifitas sistem pembayaran dan pengelolaan uang Rupiah. </a:t>
            </a:r>
          </a:p>
          <a:p>
            <a:pPr marL="21863" marR="9205" lvl="0" indent="0" algn="ctr" defTabSz="1656984" rtl="0" eaLnBrk="1" fontAlgn="auto" latinLnBrk="0" hangingPunct="1">
              <a:lnSpc>
                <a:spcPct val="100000"/>
              </a:lnSpc>
              <a:spcBef>
                <a:spcPts val="194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adea"/>
              <a:ea typeface="+mn-ea"/>
              <a:cs typeface="Caladea"/>
            </a:endParaRPr>
          </a:p>
        </p:txBody>
      </p:sp>
      <p:sp>
        <p:nvSpPr>
          <p:cNvPr id="9" name="Footer Placeholder 10">
            <a:extLst>
              <a:ext uri="{FF2B5EF4-FFF2-40B4-BE49-F238E27FC236}">
                <a16:creationId xmlns:a16="http://schemas.microsoft.com/office/drawing/2014/main" id="{C3B57385-C652-4573-911B-86D78D90C579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1066800" y="6385472"/>
            <a:ext cx="9559636" cy="367463"/>
          </a:xfrm>
          <a:solidFill>
            <a:srgbClr val="00B0F0"/>
          </a:solidFill>
        </p:spPr>
        <p:txBody>
          <a:bodyPr anchor="ctr"/>
          <a:lstStyle/>
          <a:p>
            <a:pPr algn="l"/>
            <a:r>
              <a:rPr lang="en-ID" sz="105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STANDART KOMPETENSI KERJA NASIONAL INDONESIA (SKKNI)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F643CF8C-B050-4C7E-BA6C-0BFDD71F7E61}"/>
              </a:ext>
            </a:extLst>
          </p:cNvPr>
          <p:cNvSpPr txBox="1">
            <a:spLocks/>
          </p:cNvSpPr>
          <p:nvPr/>
        </p:nvSpPr>
        <p:spPr>
          <a:xfrm>
            <a:off x="10612582" y="6387175"/>
            <a:ext cx="512618" cy="36576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4B7E4EF-A1BD-40F4-AB7B-04F084DD991D}" type="slidenum">
              <a:rPr lang="en-US" sz="1050" b="1" smtClean="0">
                <a:solidFill>
                  <a:prstClr val="black">
                    <a:lumMod val="75000"/>
                    <a:lumOff val="25000"/>
                  </a:prstClr>
                </a:solidFill>
                <a:latin typeface="Caladea"/>
              </a:rPr>
              <a:pPr/>
              <a:t>4</a:t>
            </a:fld>
            <a:endParaRPr lang="en-US" sz="1050" b="1" dirty="0">
              <a:solidFill>
                <a:prstClr val="black">
                  <a:lumMod val="75000"/>
                  <a:lumOff val="25000"/>
                </a:prstClr>
              </a:solidFill>
              <a:latin typeface="Caladea"/>
            </a:endParaRPr>
          </a:p>
        </p:txBody>
      </p:sp>
    </p:spTree>
    <p:extLst>
      <p:ext uri="{BB962C8B-B14F-4D97-AF65-F5344CB8AC3E}">
        <p14:creationId xmlns:p14="http://schemas.microsoft.com/office/powerpoint/2010/main" val="201264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BC928-F313-400A-A8DF-93E462533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837863"/>
          </a:xfrm>
          <a:solidFill>
            <a:srgbClr val="0070C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PERBEDAAN SKKNI DENGAN KKNI</a:t>
            </a:r>
            <a:endParaRPr lang="en-ID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C76F0-D3B5-43CA-BAC8-604C0E88CC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480457"/>
            <a:ext cx="10058400" cy="447228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000" b="1" dirty="0"/>
              <a:t>SKKNI </a:t>
            </a:r>
            <a:r>
              <a:rPr lang="id-ID" sz="2000" dirty="0"/>
              <a:t>merupakan standar kompetensi kerja yang berlaku di Indonesia dan merupakan standar kompetensi yang sesuai dengan perusahaan.</a:t>
            </a:r>
          </a:p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000" b="1" dirty="0"/>
              <a:t>Sementara KKNI </a:t>
            </a:r>
            <a:r>
              <a:rPr lang="id-ID" sz="2000" dirty="0"/>
              <a:t>merupakan acuan dalam pengemasan SKKNI ke tingkat atau jenjang yang memenuhi kualifikasi yang menyandingkan, menyediakan penyetaraan serta mengintegrasikan bidang pendidikan, bidang pelatihan kerja dan pengembangan kerja. </a:t>
            </a:r>
          </a:p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000" b="1" dirty="0"/>
              <a:t>Kerangka Kualifkasi Nasional Indonesia </a:t>
            </a:r>
            <a:r>
              <a:rPr lang="id-ID" sz="2000" dirty="0"/>
              <a:t>terdiri dari sembilan jenjang kualifkasi yang dilengkapi jenjang kualifikasi Sertifikat ke I hingga dengan jenjang kualifikasi Sertifikat ke IX, terdiri atas :</a:t>
            </a:r>
            <a:endParaRPr lang="id-ID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a. jenjang 1 sampai dengan jenjang 3 dikelompokkan dalam jabatan operator;</a:t>
            </a:r>
          </a:p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b. jenjang 4 sampai dengan jenjang 6 dikelompokkan dalam jabatan teknisi atau analis;</a:t>
            </a:r>
          </a:p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id-ID" sz="2000" dirty="0">
                <a:solidFill>
                  <a:srgbClr val="000000"/>
                </a:solidFill>
                <a:latin typeface="arial" panose="020B0604020202020204" pitchFamily="34" charset="0"/>
              </a:rPr>
              <a:t>c. jenjang 7 sampai dengan jenjang 9 dikelompokkan dalam jabatan ahli.</a:t>
            </a:r>
          </a:p>
          <a:p>
            <a:pPr marL="0" indent="0" algn="just">
              <a:lnSpc>
                <a:spcPct val="100000"/>
              </a:lnSpc>
              <a:spcBef>
                <a:spcPts val="500"/>
              </a:spcBef>
              <a:buNone/>
            </a:pPr>
            <a:endParaRPr lang="id-ID" sz="23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C3459B-741D-4625-BDD6-B4B3D63BB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6035040"/>
            <a:ext cx="9557657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</a:rPr>
              <a:t>STANDART KOMPETENSI KERJA NASIONAL INDONESIA (SKKNI)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51F56D-F350-48A8-BF25-789C89644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4456" y="6035040"/>
            <a:ext cx="500744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5</a:t>
            </a:fld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1605134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6800" y="360219"/>
            <a:ext cx="10058400" cy="5840078"/>
          </a:xfrm>
          <a:custGeom>
            <a:avLst/>
            <a:gdLst/>
            <a:ahLst/>
            <a:cxnLst/>
            <a:rect l="l" t="t" r="r" b="b"/>
            <a:pathLst>
              <a:path w="5400040" h="3780154">
                <a:moveTo>
                  <a:pt x="5400001" y="0"/>
                </a:moveTo>
                <a:lnTo>
                  <a:pt x="0" y="0"/>
                </a:lnTo>
                <a:lnTo>
                  <a:pt x="0" y="3780002"/>
                </a:lnTo>
                <a:lnTo>
                  <a:pt x="5400001" y="3780002"/>
                </a:lnTo>
                <a:lnTo>
                  <a:pt x="5400001" y="0"/>
                </a:lnTo>
                <a:close/>
              </a:path>
            </a:pathLst>
          </a:custGeom>
          <a:solidFill>
            <a:srgbClr val="CFDEF2"/>
          </a:solidFill>
        </p:spPr>
        <p:txBody>
          <a:bodyPr wrap="square" lIns="0" tIns="0" rIns="0" bIns="0" rtlCol="0"/>
          <a:lstStyle/>
          <a:p>
            <a:pPr defTabSz="1656984"/>
            <a:endParaRPr sz="326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05648" y="1261490"/>
            <a:ext cx="10002679" cy="2744496"/>
          </a:xfrm>
          <a:prstGeom prst="rect">
            <a:avLst/>
          </a:prstGeom>
        </p:spPr>
        <p:txBody>
          <a:bodyPr vert="horz" wrap="square" lIns="0" tIns="23013" rIns="0" bIns="0" rtlCol="0">
            <a:spAutoFit/>
          </a:bodyPr>
          <a:lstStyle/>
          <a:p>
            <a:pPr algn="ctr" defTabSz="1656984">
              <a:spcBef>
                <a:spcPts val="181"/>
              </a:spcBef>
            </a:pPr>
            <a:r>
              <a:rPr sz="2800" b="1" spc="-27" dirty="0">
                <a:solidFill>
                  <a:prstClr val="black"/>
                </a:solidFill>
                <a:latin typeface="Caladea"/>
                <a:cs typeface="Caladea"/>
              </a:rPr>
              <a:t>PELATIHAN </a:t>
            </a:r>
            <a:r>
              <a:rPr sz="2800" b="1" spc="-18" dirty="0">
                <a:solidFill>
                  <a:prstClr val="black"/>
                </a:solidFill>
                <a:latin typeface="Caladea"/>
                <a:cs typeface="Caladea"/>
              </a:rPr>
              <a:t>BERBASIS KOMPETENSI</a:t>
            </a:r>
            <a:r>
              <a:rPr sz="2800" b="1" dirty="0">
                <a:solidFill>
                  <a:prstClr val="black"/>
                </a:solidFill>
                <a:latin typeface="Caladea"/>
                <a:cs typeface="Caladea"/>
              </a:rPr>
              <a:t> </a:t>
            </a:r>
            <a:r>
              <a:rPr sz="2800" b="1" spc="-9" dirty="0">
                <a:solidFill>
                  <a:prstClr val="black"/>
                </a:solidFill>
                <a:latin typeface="Caladea"/>
                <a:cs typeface="Caladea"/>
              </a:rPr>
              <a:t>(PBK)</a:t>
            </a:r>
            <a:endParaRPr sz="2800" dirty="0">
              <a:solidFill>
                <a:prstClr val="black"/>
              </a:solidFill>
              <a:latin typeface="Caladea"/>
              <a:cs typeface="Caladea"/>
            </a:endParaRPr>
          </a:p>
          <a:p>
            <a:pPr algn="ctr" defTabSz="1656984"/>
            <a:r>
              <a:rPr sz="2800" b="1" spc="-9" dirty="0">
                <a:solidFill>
                  <a:prstClr val="black"/>
                </a:solidFill>
                <a:latin typeface="Caladea"/>
                <a:cs typeface="Caladea"/>
              </a:rPr>
              <a:t>Competency Based </a:t>
            </a:r>
            <a:r>
              <a:rPr sz="2800" b="1" spc="-27" dirty="0">
                <a:solidFill>
                  <a:prstClr val="black"/>
                </a:solidFill>
                <a:latin typeface="Caladea"/>
                <a:cs typeface="Caladea"/>
              </a:rPr>
              <a:t>Training</a:t>
            </a:r>
            <a:r>
              <a:rPr sz="2800" b="1" spc="-18" dirty="0">
                <a:solidFill>
                  <a:prstClr val="black"/>
                </a:solidFill>
                <a:latin typeface="Caladea"/>
                <a:cs typeface="Caladea"/>
              </a:rPr>
              <a:t> (CBT)</a:t>
            </a:r>
            <a:endParaRPr sz="2800" dirty="0">
              <a:solidFill>
                <a:prstClr val="black"/>
              </a:solidFill>
              <a:latin typeface="Caladea"/>
              <a:cs typeface="Caladea"/>
            </a:endParaRPr>
          </a:p>
          <a:p>
            <a:pPr defTabSz="1656984">
              <a:spcBef>
                <a:spcPts val="54"/>
              </a:spcBef>
            </a:pPr>
            <a:endParaRPr sz="800" dirty="0">
              <a:solidFill>
                <a:prstClr val="black"/>
              </a:solidFill>
              <a:latin typeface="Caladea"/>
              <a:cs typeface="Caladea"/>
            </a:endParaRPr>
          </a:p>
          <a:p>
            <a:pPr marL="21863" marR="9205" algn="ctr" defTabSz="1656984"/>
            <a:r>
              <a:rPr sz="2800" spc="-9" dirty="0">
                <a:solidFill>
                  <a:prstClr val="black"/>
                </a:solidFill>
                <a:latin typeface="Caladea"/>
                <a:cs typeface="Caladea"/>
              </a:rPr>
              <a:t>adalah pelatihan kerja </a:t>
            </a:r>
            <a:r>
              <a:rPr sz="2800" spc="-27" dirty="0">
                <a:solidFill>
                  <a:prstClr val="black"/>
                </a:solidFill>
                <a:latin typeface="Caladea"/>
                <a:cs typeface="Caladea"/>
              </a:rPr>
              <a:t>yang </a:t>
            </a:r>
            <a:r>
              <a:rPr sz="2800" spc="-9" dirty="0">
                <a:solidFill>
                  <a:prstClr val="black"/>
                </a:solidFill>
                <a:latin typeface="Caladea"/>
                <a:cs typeface="Caladea"/>
              </a:rPr>
              <a:t>menitikberatkan pada  penguasaan kemampuan kerja </a:t>
            </a:r>
            <a:r>
              <a:rPr sz="2800" spc="-27" dirty="0">
                <a:solidFill>
                  <a:prstClr val="black"/>
                </a:solidFill>
                <a:latin typeface="Caladea"/>
                <a:cs typeface="Caladea"/>
              </a:rPr>
              <a:t>yang </a:t>
            </a:r>
            <a:r>
              <a:rPr sz="2800" spc="-9" dirty="0">
                <a:solidFill>
                  <a:prstClr val="black"/>
                </a:solidFill>
                <a:latin typeface="Caladea"/>
                <a:cs typeface="Caladea"/>
              </a:rPr>
              <a:t>mencakup  pengetahuan, </a:t>
            </a:r>
            <a:r>
              <a:rPr sz="2800" spc="-18" dirty="0">
                <a:solidFill>
                  <a:prstClr val="black"/>
                </a:solidFill>
                <a:latin typeface="Caladea"/>
                <a:cs typeface="Caladea"/>
              </a:rPr>
              <a:t>keterampilan, </a:t>
            </a:r>
            <a:r>
              <a:rPr sz="2800" dirty="0">
                <a:solidFill>
                  <a:prstClr val="black"/>
                </a:solidFill>
                <a:latin typeface="Caladea"/>
                <a:cs typeface="Caladea"/>
              </a:rPr>
              <a:t>dan </a:t>
            </a:r>
            <a:r>
              <a:rPr sz="2800" spc="-9" dirty="0">
                <a:solidFill>
                  <a:prstClr val="black"/>
                </a:solidFill>
                <a:latin typeface="Caladea"/>
                <a:cs typeface="Caladea"/>
              </a:rPr>
              <a:t>sikap sesuai  dengan </a:t>
            </a:r>
            <a:r>
              <a:rPr sz="2800" b="1" dirty="0">
                <a:solidFill>
                  <a:srgbClr val="D2232A"/>
                </a:solidFill>
                <a:latin typeface="Caladea"/>
                <a:cs typeface="Caladea"/>
              </a:rPr>
              <a:t>standar </a:t>
            </a:r>
            <a:r>
              <a:rPr sz="2800" b="1" spc="-27" dirty="0">
                <a:solidFill>
                  <a:srgbClr val="D2232A"/>
                </a:solidFill>
                <a:latin typeface="Caladea"/>
                <a:cs typeface="Caladea"/>
              </a:rPr>
              <a:t>yang </a:t>
            </a:r>
            <a:r>
              <a:rPr sz="2800" b="1" spc="-9" dirty="0">
                <a:solidFill>
                  <a:srgbClr val="D2232A"/>
                </a:solidFill>
                <a:latin typeface="Caladea"/>
                <a:cs typeface="Caladea"/>
              </a:rPr>
              <a:t>ditetapkan </a:t>
            </a:r>
            <a:r>
              <a:rPr sz="2800" dirty="0">
                <a:solidFill>
                  <a:srgbClr val="D2232A"/>
                </a:solidFill>
                <a:latin typeface="Caladea"/>
                <a:cs typeface="Caladea"/>
              </a:rPr>
              <a:t>dan  </a:t>
            </a:r>
            <a:r>
              <a:rPr sz="2800" b="1" spc="-18" dirty="0">
                <a:solidFill>
                  <a:srgbClr val="D2232A"/>
                </a:solidFill>
                <a:latin typeface="Caladea"/>
                <a:cs typeface="Caladea"/>
              </a:rPr>
              <a:t>persyaratan </a:t>
            </a:r>
            <a:r>
              <a:rPr sz="2800" b="1" spc="-9" dirty="0">
                <a:solidFill>
                  <a:srgbClr val="D2232A"/>
                </a:solidFill>
                <a:latin typeface="Caladea"/>
                <a:cs typeface="Caladea"/>
              </a:rPr>
              <a:t>di tempat kerja</a:t>
            </a:r>
            <a:endParaRPr sz="2800" dirty="0">
              <a:solidFill>
                <a:prstClr val="black"/>
              </a:solidFill>
              <a:latin typeface="Caladea"/>
              <a:cs typeface="Calade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22441" y="4569408"/>
            <a:ext cx="4896266" cy="1254344"/>
          </a:xfrm>
          <a:prstGeom prst="rect">
            <a:avLst/>
          </a:prstGeom>
        </p:spPr>
        <p:txBody>
          <a:bodyPr vert="horz" wrap="square" lIns="0" tIns="23013" rIns="0" bIns="0" rtlCol="0">
            <a:spAutoFit/>
          </a:bodyPr>
          <a:lstStyle/>
          <a:p>
            <a:pPr marL="23014" defTabSz="1656984">
              <a:spcBef>
                <a:spcPts val="181"/>
              </a:spcBef>
            </a:pPr>
            <a:r>
              <a:rPr sz="2000" b="1" i="1" spc="-9" dirty="0">
                <a:solidFill>
                  <a:srgbClr val="D2232A"/>
                </a:solidFill>
                <a:latin typeface="Caladea"/>
                <a:cs typeface="Caladea"/>
              </a:rPr>
              <a:t>Standar yang digunakan</a:t>
            </a:r>
            <a:r>
              <a:rPr sz="2000" b="1" i="1" spc="9" dirty="0">
                <a:solidFill>
                  <a:srgbClr val="D2232A"/>
                </a:solidFill>
                <a:latin typeface="Caladea"/>
                <a:cs typeface="Caladea"/>
              </a:rPr>
              <a:t> </a:t>
            </a:r>
            <a:r>
              <a:rPr sz="2000" b="1" i="1" spc="-9" dirty="0">
                <a:solidFill>
                  <a:srgbClr val="D2232A"/>
                </a:solidFill>
                <a:latin typeface="Caladea"/>
                <a:cs typeface="Caladea"/>
              </a:rPr>
              <a:t>:</a:t>
            </a:r>
            <a:endParaRPr sz="2000" b="1" dirty="0">
              <a:solidFill>
                <a:prstClr val="black"/>
              </a:solidFill>
              <a:latin typeface="Caladea"/>
              <a:cs typeface="Caladea"/>
            </a:endParaRPr>
          </a:p>
          <a:p>
            <a:pPr marL="134630" indent="-112767" defTabSz="1656984">
              <a:buFontTx/>
              <a:buChar char="-"/>
              <a:tabLst>
                <a:tab pos="135781" algn="l"/>
              </a:tabLst>
            </a:pPr>
            <a:r>
              <a:rPr sz="2000" i="1" spc="-9" dirty="0">
                <a:solidFill>
                  <a:srgbClr val="D2232A"/>
                </a:solidFill>
                <a:latin typeface="Caladea"/>
                <a:cs typeface="Caladea"/>
              </a:rPr>
              <a:t>Standar Nasional</a:t>
            </a:r>
            <a:r>
              <a:rPr sz="2000" i="1" dirty="0">
                <a:solidFill>
                  <a:srgbClr val="D2232A"/>
                </a:solidFill>
                <a:latin typeface="Caladea"/>
                <a:cs typeface="Caladea"/>
              </a:rPr>
              <a:t> (KKNI/SKKNI)</a:t>
            </a:r>
            <a:endParaRPr sz="2000" dirty="0">
              <a:solidFill>
                <a:prstClr val="black"/>
              </a:solidFill>
              <a:latin typeface="Caladea"/>
              <a:cs typeface="Caladea"/>
            </a:endParaRPr>
          </a:p>
          <a:p>
            <a:pPr marL="134630" indent="-112767" defTabSz="1656984">
              <a:buFontTx/>
              <a:buChar char="-"/>
              <a:tabLst>
                <a:tab pos="135781" algn="l"/>
              </a:tabLst>
            </a:pPr>
            <a:r>
              <a:rPr sz="2000" i="1" spc="-9" dirty="0">
                <a:solidFill>
                  <a:srgbClr val="D2232A"/>
                </a:solidFill>
                <a:latin typeface="Caladea"/>
                <a:cs typeface="Caladea"/>
              </a:rPr>
              <a:t>Standar </a:t>
            </a:r>
            <a:r>
              <a:rPr sz="2000" i="1" dirty="0">
                <a:solidFill>
                  <a:srgbClr val="D2232A"/>
                </a:solidFill>
                <a:latin typeface="Caladea"/>
                <a:cs typeface="Caladea"/>
              </a:rPr>
              <a:t>Khusus </a:t>
            </a:r>
            <a:r>
              <a:rPr sz="2000" i="1" spc="-9" dirty="0">
                <a:solidFill>
                  <a:srgbClr val="D2232A"/>
                </a:solidFill>
                <a:latin typeface="Caladea"/>
                <a:cs typeface="Caladea"/>
              </a:rPr>
              <a:t>(standar </a:t>
            </a:r>
            <a:r>
              <a:rPr sz="2000" i="1" dirty="0">
                <a:solidFill>
                  <a:srgbClr val="D2232A"/>
                </a:solidFill>
                <a:latin typeface="Caladea"/>
                <a:cs typeface="Caladea"/>
              </a:rPr>
              <a:t>perusahaan</a:t>
            </a:r>
            <a:r>
              <a:rPr sz="2000" i="1" spc="-63" dirty="0">
                <a:solidFill>
                  <a:srgbClr val="D2232A"/>
                </a:solidFill>
                <a:latin typeface="Caladea"/>
                <a:cs typeface="Caladea"/>
              </a:rPr>
              <a:t> </a:t>
            </a:r>
            <a:r>
              <a:rPr sz="2000" i="1" spc="-9" dirty="0">
                <a:solidFill>
                  <a:srgbClr val="D2232A"/>
                </a:solidFill>
                <a:latin typeface="Caladea"/>
                <a:cs typeface="Caladea"/>
              </a:rPr>
              <a:t>tertentu)</a:t>
            </a:r>
            <a:endParaRPr sz="2000" dirty="0">
              <a:solidFill>
                <a:prstClr val="black"/>
              </a:solidFill>
              <a:latin typeface="Caladea"/>
              <a:cs typeface="Caladea"/>
            </a:endParaRPr>
          </a:p>
          <a:p>
            <a:pPr marL="134630" indent="-112767" defTabSz="1656984">
              <a:buFontTx/>
              <a:buChar char="-"/>
              <a:tabLst>
                <a:tab pos="135781" algn="l"/>
              </a:tabLst>
            </a:pPr>
            <a:r>
              <a:rPr sz="2000" i="1" spc="-9" dirty="0">
                <a:solidFill>
                  <a:srgbClr val="D2232A"/>
                </a:solidFill>
                <a:latin typeface="Caladea"/>
                <a:cs typeface="Caladea"/>
              </a:rPr>
              <a:t>Standar Internasional</a:t>
            </a:r>
            <a:endParaRPr sz="2000" dirty="0">
              <a:solidFill>
                <a:prstClr val="black"/>
              </a:solidFill>
              <a:latin typeface="Caladea"/>
              <a:cs typeface="Calade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205648" y="519706"/>
            <a:ext cx="2218494" cy="705361"/>
          </a:xfrm>
          <a:custGeom>
            <a:avLst/>
            <a:gdLst/>
            <a:ahLst/>
            <a:cxnLst/>
            <a:rect l="l" t="t" r="r" b="b"/>
            <a:pathLst>
              <a:path w="1224280" h="389255">
                <a:moveTo>
                  <a:pt x="1046201" y="0"/>
                </a:moveTo>
                <a:lnTo>
                  <a:pt x="0" y="0"/>
                </a:lnTo>
                <a:lnTo>
                  <a:pt x="0" y="388797"/>
                </a:lnTo>
                <a:lnTo>
                  <a:pt x="1046201" y="388797"/>
                </a:lnTo>
                <a:lnTo>
                  <a:pt x="1148992" y="386019"/>
                </a:lnTo>
                <a:lnTo>
                  <a:pt x="1201776" y="366572"/>
                </a:lnTo>
                <a:lnTo>
                  <a:pt x="1221223" y="313788"/>
                </a:lnTo>
                <a:lnTo>
                  <a:pt x="1224001" y="210997"/>
                </a:lnTo>
                <a:lnTo>
                  <a:pt x="1224001" y="177799"/>
                </a:lnTo>
                <a:lnTo>
                  <a:pt x="1221223" y="75009"/>
                </a:lnTo>
                <a:lnTo>
                  <a:pt x="1201776" y="22224"/>
                </a:lnTo>
                <a:lnTo>
                  <a:pt x="1148992" y="2778"/>
                </a:lnTo>
                <a:lnTo>
                  <a:pt x="1046201" y="0"/>
                </a:lnTo>
                <a:close/>
              </a:path>
            </a:pathLst>
          </a:custGeom>
          <a:solidFill>
            <a:srgbClr val="25408F"/>
          </a:solidFill>
        </p:spPr>
        <p:txBody>
          <a:bodyPr wrap="square" lIns="0" tIns="0" rIns="0" bIns="0" rtlCol="0"/>
          <a:lstStyle/>
          <a:p>
            <a:pPr defTabSz="1656984"/>
            <a:endParaRPr sz="326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789445" y="657704"/>
            <a:ext cx="1258834" cy="413666"/>
          </a:xfrm>
          <a:prstGeom prst="rect">
            <a:avLst/>
          </a:prstGeom>
        </p:spPr>
        <p:txBody>
          <a:bodyPr vert="horz" wrap="square" lIns="0" tIns="23013" rIns="0" bIns="0" rtlCol="0">
            <a:spAutoFit/>
          </a:bodyPr>
          <a:lstStyle/>
          <a:p>
            <a:pPr marL="23014">
              <a:spcBef>
                <a:spcPts val="181"/>
              </a:spcBef>
            </a:pPr>
            <a:r>
              <a:rPr sz="2537" spc="-18" dirty="0">
                <a:solidFill>
                  <a:srgbClr val="FFFFFF"/>
                </a:solidFill>
              </a:rPr>
              <a:t>ISTILAH</a:t>
            </a:r>
            <a:endParaRPr sz="2537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36E3CE4-FF6E-445C-B26F-AD5A3FF1E313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1066800" y="6397959"/>
            <a:ext cx="9559636" cy="365760"/>
          </a:xfrm>
          <a:solidFill>
            <a:srgbClr val="00B0F0"/>
          </a:solidFill>
        </p:spPr>
        <p:txBody>
          <a:bodyPr anchor="ctr"/>
          <a:lstStyle/>
          <a:p>
            <a:pPr algn="l"/>
            <a:r>
              <a:rPr lang="en-ID" sz="105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STANDART KOMPETENSI KERJA NASIONAL INDONESIA (SKKNI</a:t>
            </a:r>
            <a:r>
              <a:rPr lang="en-ID" sz="1050" b="1" dirty="0">
                <a:solidFill>
                  <a:srgbClr val="002060"/>
                </a:solidFill>
                <a:latin typeface="Caladea"/>
              </a:rPr>
              <a:t>)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D8032323-6D75-454C-9B4B-580BDB4F2586}"/>
              </a:ext>
            </a:extLst>
          </p:cNvPr>
          <p:cNvSpPr txBox="1">
            <a:spLocks/>
          </p:cNvSpPr>
          <p:nvPr/>
        </p:nvSpPr>
        <p:spPr>
          <a:xfrm>
            <a:off x="10612582" y="6387175"/>
            <a:ext cx="512618" cy="36576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4B7E4EF-A1BD-40F4-AB7B-04F084DD991D}" type="slidenum">
              <a:rPr lang="en-US" sz="1050" b="1" smtClean="0">
                <a:solidFill>
                  <a:prstClr val="black">
                    <a:lumMod val="75000"/>
                    <a:lumOff val="25000"/>
                  </a:prstClr>
                </a:solidFill>
                <a:latin typeface="Caladea"/>
              </a:rPr>
              <a:pPr/>
              <a:t>6</a:t>
            </a:fld>
            <a:endParaRPr lang="en-US" sz="1050" b="1" dirty="0">
              <a:solidFill>
                <a:prstClr val="black">
                  <a:lumMod val="75000"/>
                  <a:lumOff val="25000"/>
                </a:prstClr>
              </a:solidFill>
              <a:latin typeface="Calad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7E4EB-195B-426A-8660-E89032C7D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895920"/>
          </a:xfrm>
        </p:spPr>
        <p:txBody>
          <a:bodyPr/>
          <a:lstStyle/>
          <a:p>
            <a:r>
              <a:rPr lang="en-GB" b="1" dirty="0"/>
              <a:t>TUJUAN DAN MANFAAT SKKNI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630F3-CD81-4FC5-8DBF-1E98C2736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538514"/>
            <a:ext cx="10058400" cy="441423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3200" b="1" dirty="0">
                <a:latin typeface="Caladea"/>
              </a:rPr>
              <a:t>TUJUAN :</a:t>
            </a:r>
          </a:p>
          <a:p>
            <a:pPr marL="363538" indent="-363538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3200" dirty="0">
                <a:latin typeface="Caladea"/>
              </a:rPr>
              <a:t>1. </a:t>
            </a:r>
            <a:r>
              <a:rPr lang="en-GB" sz="3200" b="1" dirty="0">
                <a:solidFill>
                  <a:srgbClr val="FF0000"/>
                </a:solidFill>
                <a:latin typeface="Caladea"/>
              </a:rPr>
              <a:t>M</a:t>
            </a:r>
            <a:r>
              <a:rPr lang="id-ID" sz="3200" b="1" dirty="0">
                <a:solidFill>
                  <a:srgbClr val="FF0000"/>
                </a:solidFill>
                <a:latin typeface="Caladea"/>
              </a:rPr>
              <a:t>eningkatkan </a:t>
            </a:r>
            <a:r>
              <a:rPr lang="en-GB" sz="3200" b="1" dirty="0">
                <a:solidFill>
                  <a:srgbClr val="FF0000"/>
                </a:solidFill>
                <a:latin typeface="Caladea"/>
              </a:rPr>
              <a:t>  </a:t>
            </a:r>
            <a:r>
              <a:rPr lang="id-ID" sz="3200" b="1" dirty="0">
                <a:solidFill>
                  <a:srgbClr val="FF0000"/>
                </a:solidFill>
                <a:latin typeface="Caladea"/>
              </a:rPr>
              <a:t>kompetensi </a:t>
            </a:r>
            <a:r>
              <a:rPr lang="en-GB" sz="3200" b="1" dirty="0">
                <a:solidFill>
                  <a:srgbClr val="FF0000"/>
                </a:solidFill>
                <a:latin typeface="Caladea"/>
              </a:rPr>
              <a:t>  </a:t>
            </a:r>
            <a:r>
              <a:rPr lang="id-ID" sz="3200" b="1" dirty="0">
                <a:solidFill>
                  <a:srgbClr val="FF0000"/>
                </a:solidFill>
                <a:latin typeface="Caladea"/>
              </a:rPr>
              <a:t>sumber </a:t>
            </a:r>
            <a:r>
              <a:rPr lang="en-GB" sz="3200" b="1" dirty="0">
                <a:solidFill>
                  <a:srgbClr val="FF0000"/>
                </a:solidFill>
                <a:latin typeface="Caladea"/>
              </a:rPr>
              <a:t>  </a:t>
            </a:r>
            <a:r>
              <a:rPr lang="id-ID" sz="3200" b="1" dirty="0">
                <a:solidFill>
                  <a:srgbClr val="FF0000"/>
                </a:solidFill>
                <a:latin typeface="Caladea"/>
              </a:rPr>
              <a:t>daya </a:t>
            </a:r>
            <a:r>
              <a:rPr lang="en-GB" sz="3200" b="1" dirty="0">
                <a:solidFill>
                  <a:srgbClr val="FF0000"/>
                </a:solidFill>
                <a:latin typeface="Caladea"/>
              </a:rPr>
              <a:t>  </a:t>
            </a:r>
            <a:r>
              <a:rPr lang="id-ID" sz="3200" b="1" dirty="0">
                <a:solidFill>
                  <a:srgbClr val="FF0000"/>
                </a:solidFill>
                <a:latin typeface="Caladea"/>
              </a:rPr>
              <a:t>manusia</a:t>
            </a:r>
            <a:r>
              <a:rPr lang="id-ID" sz="3200" dirty="0">
                <a:latin typeface="Caladea"/>
              </a:rPr>
              <a:t> </a:t>
            </a:r>
            <a:r>
              <a:rPr lang="en-GB" sz="3200" dirty="0">
                <a:latin typeface="Caladea"/>
              </a:rPr>
              <a:t> </a:t>
            </a:r>
            <a:r>
              <a:rPr lang="id-ID" sz="3200" dirty="0">
                <a:latin typeface="Caladea"/>
              </a:rPr>
              <a:t>di bidang sistem pembayaran dan pengelolaan uang Rupiah</a:t>
            </a:r>
          </a:p>
          <a:p>
            <a:pPr marL="363538" indent="-363538" algn="just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3200" dirty="0">
                <a:solidFill>
                  <a:srgbClr val="222222"/>
                </a:solidFill>
                <a:latin typeface="Caladea"/>
              </a:rPr>
              <a:t>2. </a:t>
            </a:r>
            <a:r>
              <a:rPr lang="id-ID" sz="3200" b="1" dirty="0">
                <a:solidFill>
                  <a:srgbClr val="FF0000"/>
                </a:solidFill>
                <a:latin typeface="Caladea"/>
              </a:rPr>
              <a:t>Sebagai acuan pengembangan Sumber Daya Manusia (SDM)</a:t>
            </a:r>
            <a:r>
              <a:rPr lang="id-ID" sz="3200" dirty="0">
                <a:solidFill>
                  <a:srgbClr val="222222"/>
                </a:solidFill>
                <a:latin typeface="Caladea"/>
              </a:rPr>
              <a:t> yang bergerak dalam bidang keahlian khususnya </a:t>
            </a:r>
            <a:r>
              <a:rPr lang="en-GB" sz="3200" dirty="0">
                <a:solidFill>
                  <a:srgbClr val="222222"/>
                </a:solidFill>
                <a:latin typeface="Caladea"/>
              </a:rPr>
              <a:t>Money Changer </a:t>
            </a:r>
            <a:r>
              <a:rPr lang="id-ID" sz="3200" dirty="0">
                <a:solidFill>
                  <a:srgbClr val="222222"/>
                </a:solidFill>
                <a:latin typeface="Caladea"/>
              </a:rPr>
              <a:t>dengan kebutuhan masing-masing pihak (institusi pendidikan/pelatihan,</a:t>
            </a:r>
            <a:r>
              <a:rPr lang="en-GB" sz="3200" dirty="0">
                <a:solidFill>
                  <a:srgbClr val="222222"/>
                </a:solidFill>
                <a:latin typeface="Caladea"/>
              </a:rPr>
              <a:t> </a:t>
            </a:r>
            <a:r>
              <a:rPr lang="id-ID" sz="3200" dirty="0">
                <a:solidFill>
                  <a:srgbClr val="222222"/>
                </a:solidFill>
                <a:latin typeface="Caladea"/>
              </a:rPr>
              <a:t>dunia usaha/i</a:t>
            </a:r>
            <a:r>
              <a:rPr lang="id-ID" sz="3000" dirty="0">
                <a:solidFill>
                  <a:srgbClr val="222222"/>
                </a:solidFill>
                <a:latin typeface="Caladea"/>
              </a:rPr>
              <a:t>ndustri dan penyeleng</a:t>
            </a:r>
            <a:r>
              <a:rPr lang="en-GB" sz="3000" dirty="0">
                <a:solidFill>
                  <a:srgbClr val="222222"/>
                </a:solidFill>
                <a:latin typeface="Caladea"/>
              </a:rPr>
              <a:t>-</a:t>
            </a:r>
            <a:r>
              <a:rPr lang="id-ID" sz="3000" dirty="0">
                <a:solidFill>
                  <a:srgbClr val="222222"/>
                </a:solidFill>
                <a:latin typeface="Caladea"/>
              </a:rPr>
              <a:t>gara pengujian dan sertifikasi)</a:t>
            </a:r>
            <a:r>
              <a:rPr lang="en-GB" sz="3000" dirty="0">
                <a:solidFill>
                  <a:srgbClr val="222222"/>
                </a:solidFill>
                <a:latin typeface="Caladea"/>
              </a:rPr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3F9259-7245-4A7F-91AC-175E88B8D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035040"/>
            <a:ext cx="9559636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</a:rPr>
              <a:t>STANDART KOMPETENSI KERJA NASIONAL INDONESIA (SKKNI)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C05FC-992C-447B-9416-FB98EC38C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6436" y="6035040"/>
            <a:ext cx="498764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7</a:t>
            </a:fld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3618679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632A9-1E06-46AE-B139-396A9C0FD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38599"/>
            <a:ext cx="10058400" cy="736263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MANFAAT UTAMA BAGI INDUSTRI</a:t>
            </a:r>
            <a:endParaRPr lang="en-ID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BB1DE-A970-4031-902D-2ADA182E4B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393371"/>
            <a:ext cx="10058400" cy="4412343"/>
          </a:xfrm>
        </p:spPr>
        <p:txBody>
          <a:bodyPr>
            <a:normAutofit/>
          </a:bodyPr>
          <a:lstStyle/>
          <a:p>
            <a:pPr marL="342900" indent="-3429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Membantu meningkatkan ketrampilan &amp; kualitas hasil kerja karyawan dalam menghadapi perubahan sebagai kekuatan yang produktif, dimana seorang karyawan yang lebih terlatih dan lebih kompeten di pekerjaan.</a:t>
            </a:r>
            <a:endParaRPr lang="id-ID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Memastikan Industri memiliki SDM yang kompeten.</a:t>
            </a:r>
            <a:endParaRPr lang="id-ID" sz="2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id-ID" sz="2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Membantu mengurangi waktu belajar bagi karyawan baru agar</a:t>
            </a:r>
            <a:r>
              <a:rPr lang="en-GB" sz="2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lebih</a:t>
            </a:r>
            <a:r>
              <a:rPr lang="en-GB" sz="2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professional dan</a:t>
            </a:r>
            <a:r>
              <a:rPr lang="id-ID" sz="2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kompeten</a:t>
            </a:r>
            <a:r>
              <a:rPr lang="en-GB" sz="2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sz="2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meningkatkan efisiensi pengembangan SDM.</a:t>
            </a:r>
          </a:p>
          <a:p>
            <a:pPr marL="342900" indent="-342900" algn="just">
              <a:lnSpc>
                <a:spcPct val="100000"/>
              </a:lnSpc>
              <a:spcBef>
                <a:spcPts val="500"/>
              </a:spcBef>
              <a:buClr>
                <a:prstClr val="black">
                  <a:lumMod val="85000"/>
                  <a:lumOff val="15000"/>
                </a:prstClr>
              </a:buClr>
              <a:buFont typeface="Garamond" pitchFamily="18" charset="0"/>
              <a:buAutoNum type="arabicPeriod"/>
            </a:pPr>
            <a:r>
              <a:rPr lang="id-ID" sz="2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Membantu dalam menyusun uraian jabatan. </a:t>
            </a:r>
          </a:p>
          <a:p>
            <a:pPr marL="342900" indent="-342900" algn="just">
              <a:lnSpc>
                <a:spcPct val="100000"/>
              </a:lnSpc>
              <a:spcBef>
                <a:spcPts val="500"/>
              </a:spcBef>
              <a:buClr>
                <a:prstClr val="black">
                  <a:lumMod val="85000"/>
                  <a:lumOff val="15000"/>
                </a:prstClr>
              </a:buClr>
              <a:buFont typeface="Garamond" pitchFamily="18" charset="0"/>
              <a:buAutoNum type="arabicPeriod"/>
            </a:pPr>
            <a:r>
              <a:rPr lang="id-ID" sz="2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Membantu penilaian unjuk kerja dalam system pengembangan karir dan remunerasi SDM berbasis kompetensi.</a:t>
            </a:r>
          </a:p>
          <a:p>
            <a:pPr marL="342900" indent="-342900" algn="just">
              <a:lnSpc>
                <a:spcPct val="100000"/>
              </a:lnSpc>
              <a:spcBef>
                <a:spcPts val="500"/>
              </a:spcBef>
              <a:buClr>
                <a:prstClr val="black">
                  <a:lumMod val="85000"/>
                  <a:lumOff val="15000"/>
                </a:prstClr>
              </a:buClr>
              <a:buFont typeface="Garamond" pitchFamily="18" charset="0"/>
              <a:buAutoNum type="arabicPeriod"/>
            </a:pPr>
            <a:r>
              <a:rPr lang="id-ID" sz="2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Membantu dalam mengembangkan program pelatihan yang spesifik berdasarkan kebutuhan dunia usaha/industri. </a:t>
            </a:r>
          </a:p>
          <a:p>
            <a:pPr marL="342900" lvl="0" indent="-3429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endParaRPr lang="en-ID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B9AB8E-0E76-4339-994D-9B6B7C886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6035040"/>
            <a:ext cx="9572171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</a:rPr>
              <a:t>STANDART KOMPETENSI KERJA NASIONAL INDONESIA (SKKNI</a:t>
            </a:r>
            <a:r>
              <a:rPr lang="en-US" dirty="0"/>
              <a:t>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844CBC-0025-42F3-80CA-7FB4B21D6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38970" y="6035040"/>
            <a:ext cx="486230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8</a:t>
            </a:fld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4268101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138F0-F063-44CE-8B25-E35D8DC31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595085"/>
            <a:ext cx="10058400" cy="5544457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en-GB" sz="5300" b="1" dirty="0">
                <a:latin typeface="Caladea"/>
              </a:rPr>
              <a:t>MANFAAT LAINNYA</a:t>
            </a:r>
            <a:endParaRPr lang="id-ID" sz="5300" b="1" dirty="0">
              <a:latin typeface="Caladea"/>
            </a:endParaRPr>
          </a:p>
          <a:p>
            <a:pPr marL="0" indent="0" algn="just">
              <a:lnSpc>
                <a:spcPct val="120000"/>
              </a:lnSpc>
              <a:spcBef>
                <a:spcPts val="500"/>
              </a:spcBef>
              <a:buNone/>
            </a:pPr>
            <a:r>
              <a:rPr lang="id-ID" sz="5300" b="1" dirty="0">
                <a:latin typeface="Caladea"/>
              </a:rPr>
              <a:t>1. Untuk Kementerian/Instansi Teknis </a:t>
            </a:r>
          </a:p>
          <a:p>
            <a:pPr marL="617220" lvl="1" indent="-342900" algn="just">
              <a:lnSpc>
                <a:spcPct val="120000"/>
              </a:lnSpc>
              <a:buFont typeface="+mj-lt"/>
              <a:buAutoNum type="alphaLcPeriod"/>
            </a:pPr>
            <a:r>
              <a:rPr lang="id-ID" sz="5300" dirty="0">
                <a:latin typeface="Caladea"/>
              </a:rPr>
              <a:t>Terdapat acuan standar kompetensi bidang sistem pembayaran di Indonesia sesuai amanat dalam Keputusan Menteri Tenaga Kerja tentang SKKNI. </a:t>
            </a:r>
          </a:p>
          <a:p>
            <a:pPr marL="617220" lvl="1" indent="-342900" algn="just">
              <a:lnSpc>
                <a:spcPct val="120000"/>
              </a:lnSpc>
              <a:buFont typeface="+mj-lt"/>
              <a:buAutoNum type="alphaLcPeriod"/>
            </a:pPr>
            <a:r>
              <a:rPr lang="id-ID" sz="5300" dirty="0">
                <a:latin typeface="Caladea"/>
              </a:rPr>
              <a:t>Membantu pemerintah dalam memperkuat daya saing dalam bidang sistem pembayaran. </a:t>
            </a:r>
          </a:p>
          <a:p>
            <a:pPr marL="617220" lvl="1" indent="-342900" algn="just">
              <a:lnSpc>
                <a:spcPct val="120000"/>
              </a:lnSpc>
              <a:buFont typeface="+mj-lt"/>
              <a:buAutoNum type="alphaLcPeriod"/>
            </a:pPr>
            <a:r>
              <a:rPr lang="id-ID" sz="5300" dirty="0">
                <a:latin typeface="Caladea"/>
              </a:rPr>
              <a:t>Memberikan acuan dalam menyusun kebijakan pengembangan sumber daya manusia di bidang sistem pembayaran. </a:t>
            </a:r>
            <a:endParaRPr lang="en-GB" sz="5300" dirty="0">
              <a:latin typeface="Caladea"/>
            </a:endParaRPr>
          </a:p>
          <a:p>
            <a:pPr marL="0" lvl="0" indent="0" algn="just">
              <a:lnSpc>
                <a:spcPct val="120000"/>
              </a:lnSpc>
              <a:spcBef>
                <a:spcPts val="500"/>
              </a:spcBef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id-ID" sz="5300" b="1" dirty="0">
                <a:solidFill>
                  <a:prstClr val="black"/>
                </a:solidFill>
                <a:latin typeface="Caladea"/>
              </a:rPr>
              <a:t>2. Untuk institusi pendidikan dan pelatihan </a:t>
            </a:r>
            <a:endParaRPr lang="en-GB" sz="5300" b="1" dirty="0">
              <a:solidFill>
                <a:prstClr val="black"/>
              </a:solidFill>
              <a:latin typeface="Caladea"/>
            </a:endParaRPr>
          </a:p>
          <a:p>
            <a:pPr marL="617220" lvl="1" indent="-342900" algn="just">
              <a:lnSpc>
                <a:spcPct val="120000"/>
              </a:lnSpc>
              <a:buClr>
                <a:prstClr val="black">
                  <a:lumMod val="85000"/>
                  <a:lumOff val="15000"/>
                </a:prstClr>
              </a:buClr>
              <a:buFont typeface="+mj-lt"/>
              <a:buAutoNum type="alphaLcPeriod"/>
            </a:pPr>
            <a:r>
              <a:rPr lang="id-ID" sz="5300" dirty="0">
                <a:solidFill>
                  <a:prstClr val="black"/>
                </a:solidFill>
                <a:latin typeface="Caladea"/>
              </a:rPr>
              <a:t>Memberikan informasi untuk pengembangan program dan kurikulum. </a:t>
            </a:r>
            <a:endParaRPr lang="en-GB" sz="5300" dirty="0">
              <a:solidFill>
                <a:prstClr val="black"/>
              </a:solidFill>
              <a:latin typeface="Caladea"/>
            </a:endParaRPr>
          </a:p>
          <a:p>
            <a:pPr marL="617220" lvl="1" indent="-342900" algn="just">
              <a:lnSpc>
                <a:spcPct val="120000"/>
              </a:lnSpc>
              <a:buClr>
                <a:prstClr val="black">
                  <a:lumMod val="85000"/>
                  <a:lumOff val="15000"/>
                </a:prstClr>
              </a:buClr>
              <a:buFont typeface="+mj-lt"/>
              <a:buAutoNum type="alphaLcPeriod"/>
            </a:pPr>
            <a:r>
              <a:rPr lang="id-ID" sz="5300" dirty="0">
                <a:solidFill>
                  <a:prstClr val="black"/>
                </a:solidFill>
                <a:latin typeface="Caladea"/>
              </a:rPr>
              <a:t>Sebagai acuan dalam penyelenggaraan pelatihan penilaian dan sertifikasi. </a:t>
            </a:r>
            <a:endParaRPr lang="en-GB" sz="5300" dirty="0">
              <a:solidFill>
                <a:prstClr val="black"/>
              </a:solidFill>
              <a:latin typeface="Caladea"/>
            </a:endParaRPr>
          </a:p>
          <a:p>
            <a:pPr marL="274320" lvl="1" indent="0" algn="just">
              <a:buNone/>
            </a:pPr>
            <a:endParaRPr lang="en-GB" sz="2000" dirty="0">
              <a:latin typeface="Calad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6805E2-CB0A-473A-BEB3-8F97D9A1C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6035040"/>
            <a:ext cx="9559637" cy="365760"/>
          </a:xfrm>
          <a:solidFill>
            <a:srgbClr val="00B0F0"/>
          </a:solidFill>
        </p:spPr>
        <p:txBody>
          <a:bodyPr anchor="ctr"/>
          <a:lstStyle/>
          <a:p>
            <a:r>
              <a:rPr lang="en-US" sz="105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STANDART KOMPETENSI KERJA NASIONAL INDONESIA (SKKNI)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A2B6F-B4E1-4BAF-A58A-3AB6A4FCE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6436" y="6035040"/>
            <a:ext cx="498764" cy="365760"/>
          </a:xfrm>
          <a:solidFill>
            <a:srgbClr val="FFFF00"/>
          </a:solidFill>
        </p:spPr>
        <p:txBody>
          <a:bodyPr anchor="ctr"/>
          <a:lstStyle/>
          <a:p>
            <a:fld id="{34B7E4EF-A1BD-40F4-AB7B-04F084DD991D}" type="slidenum">
              <a:rPr lang="en-US" sz="1050" b="1" smtClean="0"/>
              <a:t>9</a:t>
            </a:fld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28546036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iginal 5_01_Win32" id="{77344C68-A3F1-476B-8680-97D7F429B46B}" vid="{89780073-58E8-4DFF-BF29-BA99F805284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Office Theme">
  <a:themeElements>
    <a:clrScheme name="Timeline">
      <a:dk1>
        <a:sysClr val="windowText" lastClr="000000"/>
      </a:dk1>
      <a:lt1>
        <a:sysClr val="window" lastClr="FFFFFF"/>
      </a:lt1>
      <a:dk2>
        <a:srgbClr val="3C535A"/>
      </a:dk2>
      <a:lt2>
        <a:srgbClr val="EEECE1"/>
      </a:lt2>
      <a:accent1>
        <a:srgbClr val="3095B4"/>
      </a:accent1>
      <a:accent2>
        <a:srgbClr val="005172"/>
      </a:accent2>
      <a:accent3>
        <a:srgbClr val="3C535A"/>
      </a:accent3>
      <a:accent4>
        <a:srgbClr val="E1B757"/>
      </a:accent4>
      <a:accent5>
        <a:srgbClr val="D06079"/>
      </a:accent5>
      <a:accent6>
        <a:srgbClr val="73AF55"/>
      </a:accent6>
      <a:hlink>
        <a:srgbClr val="1F497D"/>
      </a:hlink>
      <a:folHlink>
        <a:srgbClr val="1F49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ntents Slide Master">
  <a:themeElements>
    <a:clrScheme name="ALLPPT-COLOR-A0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3E97C"/>
      </a:accent1>
      <a:accent2>
        <a:srgbClr val="2FC5FA"/>
      </a:accent2>
      <a:accent3>
        <a:srgbClr val="F2AC30"/>
      </a:accent3>
      <a:accent4>
        <a:srgbClr val="FE3FE4"/>
      </a:accent4>
      <a:accent5>
        <a:srgbClr val="FE4D3B"/>
      </a:accent5>
      <a:accent6>
        <a:srgbClr val="CBCBCB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CDB58277-F8DF-46FF-84EC-EF41B835E6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276E62-80A3-44DD-9BCC-97ED2B99B5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37651BA-F45C-4845-9AB3-E0A65B39F5E1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{F00F3D10-B700-4621-A520-C6A712055DC7}tf78438558</Template>
  <TotalTime>0</TotalTime>
  <Words>1047</Words>
  <Application>Microsoft Office PowerPoint</Application>
  <PresentationFormat>Widescreen</PresentationFormat>
  <Paragraphs>120</Paragraphs>
  <Slides>22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41" baseType="lpstr">
      <vt:lpstr>Arial</vt:lpstr>
      <vt:lpstr>Arial</vt:lpstr>
      <vt:lpstr>Caladea</vt:lpstr>
      <vt:lpstr>Calibri</vt:lpstr>
      <vt:lpstr>Calibri Light</vt:lpstr>
      <vt:lpstr>Century Gothic</vt:lpstr>
      <vt:lpstr>Garamond</vt:lpstr>
      <vt:lpstr>Georgia</vt:lpstr>
      <vt:lpstr>Lato</vt:lpstr>
      <vt:lpstr>Montserrat SemiBold</vt:lpstr>
      <vt:lpstr>Open Sans</vt:lpstr>
      <vt:lpstr>Roboto</vt:lpstr>
      <vt:lpstr>Tahoma</vt:lpstr>
      <vt:lpstr>SavonVTI</vt:lpstr>
      <vt:lpstr>Office Theme</vt:lpstr>
      <vt:lpstr>9_Office Theme</vt:lpstr>
      <vt:lpstr>Contents Slide Master</vt:lpstr>
      <vt:lpstr>7_Office Theme</vt:lpstr>
      <vt:lpstr>Worksheet</vt:lpstr>
      <vt:lpstr>Skkni standart kompetensi kerja nasional Indonesia</vt:lpstr>
      <vt:lpstr>PowerPoint Presentation</vt:lpstr>
      <vt:lpstr>ISTILAH</vt:lpstr>
      <vt:lpstr>ISTILAH</vt:lpstr>
      <vt:lpstr>PERBEDAAN SKKNI DENGAN KKNI</vt:lpstr>
      <vt:lpstr>ISTILAH</vt:lpstr>
      <vt:lpstr>TUJUAN DAN MANFAAT SKKNI</vt:lpstr>
      <vt:lpstr>MANFAAT UTAMA BAGI INDUSTRI</vt:lpstr>
      <vt:lpstr>PowerPoint Presentation</vt:lpstr>
      <vt:lpstr>PowerPoint Presentation</vt:lpstr>
      <vt:lpstr>PEGAWAI YANG HARUS MEMILIKI SERTIFIKAT</vt:lpstr>
      <vt:lpstr>PowerPoint Presentation</vt:lpstr>
      <vt:lpstr>PowerPoint Presentation</vt:lpstr>
      <vt:lpstr>PENGETAHUAN DAN KETERAMPILAN YANG DIPERLUKAN</vt:lpstr>
      <vt:lpstr>PowerPoint Presentation</vt:lpstr>
      <vt:lpstr>PowerPoint Presentation</vt:lpstr>
      <vt:lpstr>Terima Kasih</vt:lpstr>
      <vt:lpstr>Para peserta webinar kupva bali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2020-05-04T06:51:00Z</dcterms:created>
  <dcterms:modified xsi:type="dcterms:W3CDTF">2020-05-11T08:32:59Z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